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handoutMasterIdLst>
    <p:handoutMasterId r:id="rId16"/>
  </p:handoutMasterIdLst>
  <p:sldIdLst>
    <p:sldId id="256" r:id="rId2"/>
    <p:sldId id="257" r:id="rId3"/>
    <p:sldId id="269" r:id="rId4"/>
    <p:sldId id="261" r:id="rId5"/>
    <p:sldId id="270" r:id="rId6"/>
    <p:sldId id="262" r:id="rId7"/>
    <p:sldId id="263" r:id="rId8"/>
    <p:sldId id="264" r:id="rId9"/>
    <p:sldId id="267" r:id="rId10"/>
    <p:sldId id="266" r:id="rId11"/>
    <p:sldId id="258" r:id="rId12"/>
    <p:sldId id="259" r:id="rId13"/>
    <p:sldId id="260" r:id="rId14"/>
  </p:sldIdLst>
  <p:sldSz cx="9144000" cy="6858000" type="screen4x3"/>
  <p:notesSz cx="15743238" cy="110648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702">
          <p15:clr>
            <a:srgbClr val="A4A3A4"/>
          </p15:clr>
        </p15:guide>
        <p15:guide id="2" pos="249">
          <p15:clr>
            <a:srgbClr val="A4A3A4"/>
          </p15:clr>
        </p15:guide>
      </p15:sldGuideLst>
    </p:ext>
    <p:ext uri="{2D200454-40CA-4A62-9FC3-DE9A4176ACB9}">
      <p15:notesGuideLst xmlns:p15="http://schemas.microsoft.com/office/powerpoint/2012/main">
        <p15:guide id="1" orient="horz" pos="3485">
          <p15:clr>
            <a:srgbClr val="A4A3A4"/>
          </p15:clr>
        </p15:guide>
        <p15:guide id="2" pos="4959">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EADA"/>
    <a:srgbClr val="000000"/>
    <a:srgbClr val="1F324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horzBarState="maximized">
    <p:restoredLeft sz="14525" autoAdjust="0"/>
    <p:restoredTop sz="94797" autoAdjust="0"/>
  </p:normalViewPr>
  <p:slideViewPr>
    <p:cSldViewPr>
      <p:cViewPr varScale="1">
        <p:scale>
          <a:sx n="114" d="100"/>
          <a:sy n="114" d="100"/>
        </p:scale>
        <p:origin x="1122" y="102"/>
      </p:cViewPr>
      <p:guideLst>
        <p:guide orient="horz" pos="3702"/>
        <p:guide pos="249"/>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p:cViewPr varScale="1">
        <p:scale>
          <a:sx n="98" d="100"/>
          <a:sy n="98" d="100"/>
        </p:scale>
        <p:origin x="-600" y="-108"/>
      </p:cViewPr>
      <p:guideLst>
        <p:guide orient="horz" pos="3485"/>
        <p:guide pos="4959"/>
      </p:guideLst>
    </p:cSldViewPr>
  </p:notes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EAB38F1-9F5C-4A12-9770-18E84159F646}" type="doc">
      <dgm:prSet loTypeId="urn:microsoft.com/office/officeart/2005/8/layout/funnel1" loCatId="relationship" qsTypeId="urn:microsoft.com/office/officeart/2005/8/quickstyle/simple1" qsCatId="simple" csTypeId="urn:microsoft.com/office/officeart/2005/8/colors/accent1_2" csCatId="accent1" phldr="1"/>
      <dgm:spPr/>
      <dgm:t>
        <a:bodyPr/>
        <a:lstStyle/>
        <a:p>
          <a:endParaRPr lang="en-GB"/>
        </a:p>
      </dgm:t>
    </dgm:pt>
    <dgm:pt modelId="{135107FE-F711-4651-A1BF-848442E774DB}">
      <dgm:prSet phldrT="[Text]" custT="1"/>
      <dgm:spPr/>
      <dgm:t>
        <a:bodyPr/>
        <a:lstStyle/>
        <a:p>
          <a:r>
            <a:rPr lang="en-GB" sz="1800" dirty="0"/>
            <a:t>Reading</a:t>
          </a:r>
        </a:p>
      </dgm:t>
    </dgm:pt>
    <dgm:pt modelId="{0D3F2E2E-265B-407A-B0B6-ADDE1FAE90EF}" type="parTrans" cxnId="{B0BEF6DD-EA4A-4408-BF87-CCF5A2BFB1AE}">
      <dgm:prSet/>
      <dgm:spPr/>
      <dgm:t>
        <a:bodyPr/>
        <a:lstStyle/>
        <a:p>
          <a:endParaRPr lang="en-GB"/>
        </a:p>
      </dgm:t>
    </dgm:pt>
    <dgm:pt modelId="{50116F91-BD1F-4B1F-AEB0-75451637451D}" type="sibTrans" cxnId="{B0BEF6DD-EA4A-4408-BF87-CCF5A2BFB1AE}">
      <dgm:prSet/>
      <dgm:spPr/>
      <dgm:t>
        <a:bodyPr/>
        <a:lstStyle/>
        <a:p>
          <a:endParaRPr lang="en-GB"/>
        </a:p>
      </dgm:t>
    </dgm:pt>
    <dgm:pt modelId="{2E7B5664-07E3-4A82-93DC-C440CFF77F9B}">
      <dgm:prSet phldrT="[Text]" custT="1"/>
      <dgm:spPr/>
      <dgm:t>
        <a:bodyPr/>
        <a:lstStyle/>
        <a:p>
          <a:r>
            <a:rPr lang="en-GB" sz="1800" dirty="0"/>
            <a:t>Writing</a:t>
          </a:r>
        </a:p>
      </dgm:t>
    </dgm:pt>
    <dgm:pt modelId="{2582A509-C780-469B-A52B-F74A440D35B2}" type="parTrans" cxnId="{2E15BB42-C9E5-4C71-86F5-DE63D1E937B4}">
      <dgm:prSet/>
      <dgm:spPr/>
      <dgm:t>
        <a:bodyPr/>
        <a:lstStyle/>
        <a:p>
          <a:endParaRPr lang="en-GB"/>
        </a:p>
      </dgm:t>
    </dgm:pt>
    <dgm:pt modelId="{99C6B52A-806F-487A-9080-163CA89DC179}" type="sibTrans" cxnId="{2E15BB42-C9E5-4C71-86F5-DE63D1E937B4}">
      <dgm:prSet/>
      <dgm:spPr/>
      <dgm:t>
        <a:bodyPr/>
        <a:lstStyle/>
        <a:p>
          <a:endParaRPr lang="en-GB"/>
        </a:p>
      </dgm:t>
    </dgm:pt>
    <dgm:pt modelId="{D5610006-F122-433C-8173-F581CC7C577A}">
      <dgm:prSet phldrT="[Text]"/>
      <dgm:spPr/>
      <dgm:t>
        <a:bodyPr/>
        <a:lstStyle/>
        <a:p>
          <a:r>
            <a:rPr lang="en-GB" dirty="0"/>
            <a:t>Spoken language</a:t>
          </a:r>
        </a:p>
      </dgm:t>
    </dgm:pt>
    <dgm:pt modelId="{AF732509-C780-4109-B089-03E0F761F19E}" type="parTrans" cxnId="{7869B895-BE43-420A-8B14-3F3558452FD1}">
      <dgm:prSet/>
      <dgm:spPr/>
      <dgm:t>
        <a:bodyPr/>
        <a:lstStyle/>
        <a:p>
          <a:endParaRPr lang="en-GB"/>
        </a:p>
      </dgm:t>
    </dgm:pt>
    <dgm:pt modelId="{B31863BE-E1A1-435D-B712-716082735CFC}" type="sibTrans" cxnId="{7869B895-BE43-420A-8B14-3F3558452FD1}">
      <dgm:prSet/>
      <dgm:spPr/>
      <dgm:t>
        <a:bodyPr/>
        <a:lstStyle/>
        <a:p>
          <a:endParaRPr lang="en-GB"/>
        </a:p>
      </dgm:t>
    </dgm:pt>
    <dgm:pt modelId="{F6F2753B-AEDA-4CEC-8387-86B7A19552A1}">
      <dgm:prSet phldrT="[Text]"/>
      <dgm:spPr/>
      <dgm:t>
        <a:bodyPr/>
        <a:lstStyle/>
        <a:p>
          <a:r>
            <a:rPr lang="en-GB" dirty="0">
              <a:solidFill>
                <a:schemeClr val="tx2"/>
              </a:solidFill>
            </a:rPr>
            <a:t>Parts are interlinked and merge towards final outcomes</a:t>
          </a:r>
        </a:p>
      </dgm:t>
    </dgm:pt>
    <dgm:pt modelId="{085C2C4B-5F39-49A6-B219-FCDBEB6E0B25}" type="parTrans" cxnId="{82FF42A3-B18A-462A-A9C9-50FF962B9766}">
      <dgm:prSet/>
      <dgm:spPr/>
      <dgm:t>
        <a:bodyPr/>
        <a:lstStyle/>
        <a:p>
          <a:endParaRPr lang="en-GB"/>
        </a:p>
      </dgm:t>
    </dgm:pt>
    <dgm:pt modelId="{ACE75422-F433-444B-A88F-61AAB4A22255}" type="sibTrans" cxnId="{82FF42A3-B18A-462A-A9C9-50FF962B9766}">
      <dgm:prSet/>
      <dgm:spPr/>
      <dgm:t>
        <a:bodyPr/>
        <a:lstStyle/>
        <a:p>
          <a:endParaRPr lang="en-GB"/>
        </a:p>
      </dgm:t>
    </dgm:pt>
    <dgm:pt modelId="{62A8D2DB-D1DE-49FB-B3D3-24569D2789E6}">
      <dgm:prSet phldrT="[Text]"/>
      <dgm:spPr/>
      <dgm:t>
        <a:bodyPr/>
        <a:lstStyle/>
        <a:p>
          <a:endParaRPr lang="en-GB"/>
        </a:p>
      </dgm:t>
    </dgm:pt>
    <dgm:pt modelId="{CBE6141D-15C5-48BF-B9AB-8963205E77A2}" type="parTrans" cxnId="{1129895A-327B-4783-88B7-0B45D1C17761}">
      <dgm:prSet/>
      <dgm:spPr/>
      <dgm:t>
        <a:bodyPr/>
        <a:lstStyle/>
        <a:p>
          <a:endParaRPr lang="en-GB"/>
        </a:p>
      </dgm:t>
    </dgm:pt>
    <dgm:pt modelId="{24C4F74A-41CA-4849-8E58-BF1F14D0681D}" type="sibTrans" cxnId="{1129895A-327B-4783-88B7-0B45D1C17761}">
      <dgm:prSet/>
      <dgm:spPr/>
      <dgm:t>
        <a:bodyPr/>
        <a:lstStyle/>
        <a:p>
          <a:endParaRPr lang="en-GB"/>
        </a:p>
      </dgm:t>
    </dgm:pt>
    <dgm:pt modelId="{35561B84-5242-4F13-886D-7EB8143E761B}" type="pres">
      <dgm:prSet presAssocID="{BEAB38F1-9F5C-4A12-9770-18E84159F646}" presName="Name0" presStyleCnt="0">
        <dgm:presLayoutVars>
          <dgm:chMax val="4"/>
          <dgm:resizeHandles val="exact"/>
        </dgm:presLayoutVars>
      </dgm:prSet>
      <dgm:spPr/>
    </dgm:pt>
    <dgm:pt modelId="{CBEA8E2E-EC50-4C7B-83EC-B21DACB46F09}" type="pres">
      <dgm:prSet presAssocID="{BEAB38F1-9F5C-4A12-9770-18E84159F646}" presName="ellipse" presStyleLbl="trBgShp" presStyleIdx="0" presStyleCnt="1"/>
      <dgm:spPr/>
    </dgm:pt>
    <dgm:pt modelId="{886A2A4C-EF02-4A0D-82CA-AB4DE5759B4D}" type="pres">
      <dgm:prSet presAssocID="{BEAB38F1-9F5C-4A12-9770-18E84159F646}" presName="arrow1" presStyleLbl="fgShp" presStyleIdx="0" presStyleCnt="1"/>
      <dgm:spPr/>
    </dgm:pt>
    <dgm:pt modelId="{23FC2CB9-F14E-4FC9-AFCE-7A2ECD652775}" type="pres">
      <dgm:prSet presAssocID="{BEAB38F1-9F5C-4A12-9770-18E84159F646}" presName="rectangle" presStyleLbl="revTx" presStyleIdx="0" presStyleCnt="1">
        <dgm:presLayoutVars>
          <dgm:bulletEnabled val="1"/>
        </dgm:presLayoutVars>
      </dgm:prSet>
      <dgm:spPr/>
    </dgm:pt>
    <dgm:pt modelId="{D51A70DB-5DFF-4458-A1CD-2527DF714FE7}" type="pres">
      <dgm:prSet presAssocID="{2E7B5664-07E3-4A82-93DC-C440CFF77F9B}" presName="item1" presStyleLbl="node1" presStyleIdx="0" presStyleCnt="3">
        <dgm:presLayoutVars>
          <dgm:bulletEnabled val="1"/>
        </dgm:presLayoutVars>
      </dgm:prSet>
      <dgm:spPr/>
    </dgm:pt>
    <dgm:pt modelId="{6218D617-8A95-4622-BBC0-CD830329905C}" type="pres">
      <dgm:prSet presAssocID="{D5610006-F122-433C-8173-F581CC7C577A}" presName="item2" presStyleLbl="node1" presStyleIdx="1" presStyleCnt="3">
        <dgm:presLayoutVars>
          <dgm:bulletEnabled val="1"/>
        </dgm:presLayoutVars>
      </dgm:prSet>
      <dgm:spPr/>
    </dgm:pt>
    <dgm:pt modelId="{F3668228-C95D-43F5-8E1E-E0F40DE52B39}" type="pres">
      <dgm:prSet presAssocID="{F6F2753B-AEDA-4CEC-8387-86B7A19552A1}" presName="item3" presStyleLbl="node1" presStyleIdx="2" presStyleCnt="3">
        <dgm:presLayoutVars>
          <dgm:bulletEnabled val="1"/>
        </dgm:presLayoutVars>
      </dgm:prSet>
      <dgm:spPr/>
    </dgm:pt>
    <dgm:pt modelId="{9F7EC9C3-EC9D-402D-AF39-248B593F077A}" type="pres">
      <dgm:prSet presAssocID="{BEAB38F1-9F5C-4A12-9770-18E84159F646}" presName="funnel" presStyleLbl="trAlignAcc1" presStyleIdx="0" presStyleCnt="1" custLinFactNeighborX="299" custLinFactNeighborY="0"/>
      <dgm:spPr/>
    </dgm:pt>
  </dgm:ptLst>
  <dgm:cxnLst>
    <dgm:cxn modelId="{0A799437-571E-4D93-BD16-EF9BEBE0343C}" type="presOf" srcId="{F6F2753B-AEDA-4CEC-8387-86B7A19552A1}" destId="{23FC2CB9-F14E-4FC9-AFCE-7A2ECD652775}" srcOrd="0" destOrd="0" presId="urn:microsoft.com/office/officeart/2005/8/layout/funnel1"/>
    <dgm:cxn modelId="{2E15BB42-C9E5-4C71-86F5-DE63D1E937B4}" srcId="{BEAB38F1-9F5C-4A12-9770-18E84159F646}" destId="{2E7B5664-07E3-4A82-93DC-C440CFF77F9B}" srcOrd="1" destOrd="0" parTransId="{2582A509-C780-469B-A52B-F74A440D35B2}" sibTransId="{99C6B52A-806F-487A-9080-163CA89DC179}"/>
    <dgm:cxn modelId="{12900C70-67FB-4667-BE9A-18D627BE920A}" type="presOf" srcId="{D5610006-F122-433C-8173-F581CC7C577A}" destId="{D51A70DB-5DFF-4458-A1CD-2527DF714FE7}" srcOrd="0" destOrd="0" presId="urn:microsoft.com/office/officeart/2005/8/layout/funnel1"/>
    <dgm:cxn modelId="{3B99E578-95F7-4D55-9021-E32EE8089D1D}" type="presOf" srcId="{135107FE-F711-4651-A1BF-848442E774DB}" destId="{F3668228-C95D-43F5-8E1E-E0F40DE52B39}" srcOrd="0" destOrd="0" presId="urn:microsoft.com/office/officeart/2005/8/layout/funnel1"/>
    <dgm:cxn modelId="{8FE1B079-DC9F-47AB-8083-9944DFDA0745}" type="presOf" srcId="{2E7B5664-07E3-4A82-93DC-C440CFF77F9B}" destId="{6218D617-8A95-4622-BBC0-CD830329905C}" srcOrd="0" destOrd="0" presId="urn:microsoft.com/office/officeart/2005/8/layout/funnel1"/>
    <dgm:cxn modelId="{1129895A-327B-4783-88B7-0B45D1C17761}" srcId="{BEAB38F1-9F5C-4A12-9770-18E84159F646}" destId="{62A8D2DB-D1DE-49FB-B3D3-24569D2789E6}" srcOrd="4" destOrd="0" parTransId="{CBE6141D-15C5-48BF-B9AB-8963205E77A2}" sibTransId="{24C4F74A-41CA-4849-8E58-BF1F14D0681D}"/>
    <dgm:cxn modelId="{7869B895-BE43-420A-8B14-3F3558452FD1}" srcId="{BEAB38F1-9F5C-4A12-9770-18E84159F646}" destId="{D5610006-F122-433C-8173-F581CC7C577A}" srcOrd="2" destOrd="0" parTransId="{AF732509-C780-4109-B089-03E0F761F19E}" sibTransId="{B31863BE-E1A1-435D-B712-716082735CFC}"/>
    <dgm:cxn modelId="{82FF42A3-B18A-462A-A9C9-50FF962B9766}" srcId="{BEAB38F1-9F5C-4A12-9770-18E84159F646}" destId="{F6F2753B-AEDA-4CEC-8387-86B7A19552A1}" srcOrd="3" destOrd="0" parTransId="{085C2C4B-5F39-49A6-B219-FCDBEB6E0B25}" sibTransId="{ACE75422-F433-444B-A88F-61AAB4A22255}"/>
    <dgm:cxn modelId="{FA018EC6-9D7A-47E1-86E8-7A7C4FA98DE1}" type="presOf" srcId="{BEAB38F1-9F5C-4A12-9770-18E84159F646}" destId="{35561B84-5242-4F13-886D-7EB8143E761B}" srcOrd="0" destOrd="0" presId="urn:microsoft.com/office/officeart/2005/8/layout/funnel1"/>
    <dgm:cxn modelId="{B0BEF6DD-EA4A-4408-BF87-CCF5A2BFB1AE}" srcId="{BEAB38F1-9F5C-4A12-9770-18E84159F646}" destId="{135107FE-F711-4651-A1BF-848442E774DB}" srcOrd="0" destOrd="0" parTransId="{0D3F2E2E-265B-407A-B0B6-ADDE1FAE90EF}" sibTransId="{50116F91-BD1F-4B1F-AEB0-75451637451D}"/>
    <dgm:cxn modelId="{7D103861-8577-4138-962D-F3CC57943809}" type="presParOf" srcId="{35561B84-5242-4F13-886D-7EB8143E761B}" destId="{CBEA8E2E-EC50-4C7B-83EC-B21DACB46F09}" srcOrd="0" destOrd="0" presId="urn:microsoft.com/office/officeart/2005/8/layout/funnel1"/>
    <dgm:cxn modelId="{359BCF59-4A92-4A7D-920E-73045422CBB6}" type="presParOf" srcId="{35561B84-5242-4F13-886D-7EB8143E761B}" destId="{886A2A4C-EF02-4A0D-82CA-AB4DE5759B4D}" srcOrd="1" destOrd="0" presId="urn:microsoft.com/office/officeart/2005/8/layout/funnel1"/>
    <dgm:cxn modelId="{FA17188B-CB7C-4F0F-9944-C6D92D6C5622}" type="presParOf" srcId="{35561B84-5242-4F13-886D-7EB8143E761B}" destId="{23FC2CB9-F14E-4FC9-AFCE-7A2ECD652775}" srcOrd="2" destOrd="0" presId="urn:microsoft.com/office/officeart/2005/8/layout/funnel1"/>
    <dgm:cxn modelId="{9639AA3F-5661-4CF1-95E8-3607809DC3FA}" type="presParOf" srcId="{35561B84-5242-4F13-886D-7EB8143E761B}" destId="{D51A70DB-5DFF-4458-A1CD-2527DF714FE7}" srcOrd="3" destOrd="0" presId="urn:microsoft.com/office/officeart/2005/8/layout/funnel1"/>
    <dgm:cxn modelId="{FFAD5954-1EC4-4C1F-B839-D16B6C826AAF}" type="presParOf" srcId="{35561B84-5242-4F13-886D-7EB8143E761B}" destId="{6218D617-8A95-4622-BBC0-CD830329905C}" srcOrd="4" destOrd="0" presId="urn:microsoft.com/office/officeart/2005/8/layout/funnel1"/>
    <dgm:cxn modelId="{3A7FA83A-C7FC-44B3-B898-EB7AA3F9863C}" type="presParOf" srcId="{35561B84-5242-4F13-886D-7EB8143E761B}" destId="{F3668228-C95D-43F5-8E1E-E0F40DE52B39}" srcOrd="5" destOrd="0" presId="urn:microsoft.com/office/officeart/2005/8/layout/funnel1"/>
    <dgm:cxn modelId="{2F6A2354-5A46-452A-81A9-F5E6315756BF}" type="presParOf" srcId="{35561B84-5242-4F13-886D-7EB8143E761B}" destId="{9F7EC9C3-EC9D-402D-AF39-248B593F077A}" srcOrd="6" destOrd="0" presId="urn:microsoft.com/office/officeart/2005/8/layout/funnel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AF8C21C-EA77-4231-918E-AB2D9C7FCEAE}" type="doc">
      <dgm:prSet loTypeId="urn:microsoft.com/office/officeart/2005/8/layout/cycle1" loCatId="cycle" qsTypeId="urn:microsoft.com/office/officeart/2005/8/quickstyle/simple3" qsCatId="simple" csTypeId="urn:microsoft.com/office/officeart/2005/8/colors/accent1_2" csCatId="accent1" phldr="1"/>
      <dgm:spPr/>
      <dgm:t>
        <a:bodyPr/>
        <a:lstStyle/>
        <a:p>
          <a:endParaRPr lang="en-GB"/>
        </a:p>
      </dgm:t>
    </dgm:pt>
    <dgm:pt modelId="{FAD6DFE8-2BB1-482C-8ACD-7C240C976A61}">
      <dgm:prSet phldrT="[Text]"/>
      <dgm:spPr/>
      <dgm:t>
        <a:bodyPr/>
        <a:lstStyle/>
        <a:p>
          <a:r>
            <a:rPr lang="en-GB" dirty="0"/>
            <a:t> </a:t>
          </a:r>
        </a:p>
      </dgm:t>
    </dgm:pt>
    <dgm:pt modelId="{DAD52CB7-5F34-4EA5-9A08-8504671B440B}" type="parTrans" cxnId="{9FECCBF9-CB6B-4CC7-B50F-633B3282FDAF}">
      <dgm:prSet/>
      <dgm:spPr/>
      <dgm:t>
        <a:bodyPr/>
        <a:lstStyle/>
        <a:p>
          <a:endParaRPr lang="en-GB"/>
        </a:p>
      </dgm:t>
    </dgm:pt>
    <dgm:pt modelId="{6C8FDDD4-FC6E-44FB-B87C-68190C4C7627}" type="sibTrans" cxnId="{9FECCBF9-CB6B-4CC7-B50F-633B3282FDAF}">
      <dgm:prSet/>
      <dgm:spPr/>
      <dgm:t>
        <a:bodyPr/>
        <a:lstStyle/>
        <a:p>
          <a:endParaRPr lang="en-GB"/>
        </a:p>
      </dgm:t>
    </dgm:pt>
    <dgm:pt modelId="{42331DD7-B14F-46D0-8006-E278D01B78CB}">
      <dgm:prSet phldrT="[Text]"/>
      <dgm:spPr/>
      <dgm:t>
        <a:bodyPr/>
        <a:lstStyle/>
        <a:p>
          <a:r>
            <a:rPr lang="en-GB" dirty="0"/>
            <a:t> </a:t>
          </a:r>
        </a:p>
      </dgm:t>
    </dgm:pt>
    <dgm:pt modelId="{9E88A15D-06B1-4192-9C3C-E635F5D026FC}" type="parTrans" cxnId="{73157032-6776-45A4-80A0-2B68D683C9EF}">
      <dgm:prSet/>
      <dgm:spPr/>
      <dgm:t>
        <a:bodyPr/>
        <a:lstStyle/>
        <a:p>
          <a:endParaRPr lang="en-GB"/>
        </a:p>
      </dgm:t>
    </dgm:pt>
    <dgm:pt modelId="{D6FB7B76-EC64-45F2-A326-378401F31CE7}" type="sibTrans" cxnId="{73157032-6776-45A4-80A0-2B68D683C9EF}">
      <dgm:prSet/>
      <dgm:spPr/>
      <dgm:t>
        <a:bodyPr/>
        <a:lstStyle/>
        <a:p>
          <a:endParaRPr lang="en-GB"/>
        </a:p>
      </dgm:t>
    </dgm:pt>
    <dgm:pt modelId="{87610C9F-78E1-4C94-B87D-E8624ABF3EED}">
      <dgm:prSet phldrT="[Text]"/>
      <dgm:spPr/>
      <dgm:t>
        <a:bodyPr/>
        <a:lstStyle/>
        <a:p>
          <a:r>
            <a:rPr lang="en-GB" dirty="0"/>
            <a:t> </a:t>
          </a:r>
        </a:p>
      </dgm:t>
    </dgm:pt>
    <dgm:pt modelId="{1E4F9008-897E-41C4-8B78-F6EA3B6F2CFC}" type="parTrans" cxnId="{C99BD63D-4135-433B-A1F8-668CC63AB171}">
      <dgm:prSet/>
      <dgm:spPr/>
      <dgm:t>
        <a:bodyPr/>
        <a:lstStyle/>
        <a:p>
          <a:endParaRPr lang="en-GB"/>
        </a:p>
      </dgm:t>
    </dgm:pt>
    <dgm:pt modelId="{1F512F91-72F0-4C61-A92E-2E31C2E6976F}" type="sibTrans" cxnId="{C99BD63D-4135-433B-A1F8-668CC63AB171}">
      <dgm:prSet/>
      <dgm:spPr/>
      <dgm:t>
        <a:bodyPr/>
        <a:lstStyle/>
        <a:p>
          <a:endParaRPr lang="en-GB"/>
        </a:p>
      </dgm:t>
    </dgm:pt>
    <dgm:pt modelId="{B442976A-5CAB-4E48-91E2-C916554FA1B9}">
      <dgm:prSet phldrT="[Text]"/>
      <dgm:spPr/>
      <dgm:t>
        <a:bodyPr/>
        <a:lstStyle/>
        <a:p>
          <a:r>
            <a:rPr lang="en-GB" dirty="0"/>
            <a:t> </a:t>
          </a:r>
        </a:p>
      </dgm:t>
    </dgm:pt>
    <dgm:pt modelId="{A17419BA-C073-4DBA-BF53-FED8172C74F3}" type="parTrans" cxnId="{CE1970F9-1760-4948-BDDC-6EC2B9B8CA8D}">
      <dgm:prSet/>
      <dgm:spPr/>
      <dgm:t>
        <a:bodyPr/>
        <a:lstStyle/>
        <a:p>
          <a:endParaRPr lang="en-GB"/>
        </a:p>
      </dgm:t>
    </dgm:pt>
    <dgm:pt modelId="{99F8FEE2-8C4D-4C49-989B-62877B0E4FCD}" type="sibTrans" cxnId="{CE1970F9-1760-4948-BDDC-6EC2B9B8CA8D}">
      <dgm:prSet/>
      <dgm:spPr/>
      <dgm:t>
        <a:bodyPr/>
        <a:lstStyle/>
        <a:p>
          <a:endParaRPr lang="en-GB"/>
        </a:p>
      </dgm:t>
    </dgm:pt>
    <dgm:pt modelId="{2F48D2CB-0B79-4DAA-A6E7-CF7292936D10}">
      <dgm:prSet phldrT="[Text]"/>
      <dgm:spPr/>
      <dgm:t>
        <a:bodyPr/>
        <a:lstStyle/>
        <a:p>
          <a:r>
            <a:rPr lang="en-GB" dirty="0"/>
            <a:t> </a:t>
          </a:r>
        </a:p>
      </dgm:t>
    </dgm:pt>
    <dgm:pt modelId="{F65321BE-6B0B-4C73-8D6C-3EC82A390F12}" type="parTrans" cxnId="{C86F6C37-9D07-44E5-8250-9D0BC5062DBA}">
      <dgm:prSet/>
      <dgm:spPr/>
      <dgm:t>
        <a:bodyPr/>
        <a:lstStyle/>
        <a:p>
          <a:endParaRPr lang="en-GB"/>
        </a:p>
      </dgm:t>
    </dgm:pt>
    <dgm:pt modelId="{8CEB7F27-5055-4EF1-9F07-A2742932F1B1}" type="sibTrans" cxnId="{C86F6C37-9D07-44E5-8250-9D0BC5062DBA}">
      <dgm:prSet/>
      <dgm:spPr/>
      <dgm:t>
        <a:bodyPr/>
        <a:lstStyle/>
        <a:p>
          <a:endParaRPr lang="en-GB"/>
        </a:p>
      </dgm:t>
    </dgm:pt>
    <dgm:pt modelId="{407EA29A-8F05-4104-9239-29FFA173E2C4}" type="pres">
      <dgm:prSet presAssocID="{9AF8C21C-EA77-4231-918E-AB2D9C7FCEAE}" presName="cycle" presStyleCnt="0">
        <dgm:presLayoutVars>
          <dgm:dir/>
          <dgm:resizeHandles val="exact"/>
        </dgm:presLayoutVars>
      </dgm:prSet>
      <dgm:spPr/>
    </dgm:pt>
    <dgm:pt modelId="{C64A3662-FCBC-4DB4-ABA7-25F7D4AD0595}" type="pres">
      <dgm:prSet presAssocID="{FAD6DFE8-2BB1-482C-8ACD-7C240C976A61}" presName="dummy" presStyleCnt="0"/>
      <dgm:spPr/>
    </dgm:pt>
    <dgm:pt modelId="{AC6A88CA-7DA0-44B6-9404-FE236A086DC7}" type="pres">
      <dgm:prSet presAssocID="{FAD6DFE8-2BB1-482C-8ACD-7C240C976A61}" presName="node" presStyleLbl="revTx" presStyleIdx="0" presStyleCnt="5">
        <dgm:presLayoutVars>
          <dgm:bulletEnabled val="1"/>
        </dgm:presLayoutVars>
      </dgm:prSet>
      <dgm:spPr/>
    </dgm:pt>
    <dgm:pt modelId="{A3B20E3C-F0C2-4228-9F3D-0F99A933220F}" type="pres">
      <dgm:prSet presAssocID="{6C8FDDD4-FC6E-44FB-B87C-68190C4C7627}" presName="sibTrans" presStyleLbl="node1" presStyleIdx="0" presStyleCnt="5"/>
      <dgm:spPr/>
    </dgm:pt>
    <dgm:pt modelId="{30DBB052-D00C-41BD-A132-8FC8CD0B83AD}" type="pres">
      <dgm:prSet presAssocID="{42331DD7-B14F-46D0-8006-E278D01B78CB}" presName="dummy" presStyleCnt="0"/>
      <dgm:spPr/>
    </dgm:pt>
    <dgm:pt modelId="{41B8E029-267E-4DF7-88F6-DD0EB4A14265}" type="pres">
      <dgm:prSet presAssocID="{42331DD7-B14F-46D0-8006-E278D01B78CB}" presName="node" presStyleLbl="revTx" presStyleIdx="1" presStyleCnt="5">
        <dgm:presLayoutVars>
          <dgm:bulletEnabled val="1"/>
        </dgm:presLayoutVars>
      </dgm:prSet>
      <dgm:spPr/>
    </dgm:pt>
    <dgm:pt modelId="{2AB62FAB-B876-48CE-8C5E-530BF5A15D7E}" type="pres">
      <dgm:prSet presAssocID="{D6FB7B76-EC64-45F2-A326-378401F31CE7}" presName="sibTrans" presStyleLbl="node1" presStyleIdx="1" presStyleCnt="5" custLinFactNeighborX="1023" custLinFactNeighborY="1006"/>
      <dgm:spPr/>
    </dgm:pt>
    <dgm:pt modelId="{A0EAE21D-7534-4DF5-BF3E-9CE8B918DFA4}" type="pres">
      <dgm:prSet presAssocID="{87610C9F-78E1-4C94-B87D-E8624ABF3EED}" presName="dummy" presStyleCnt="0"/>
      <dgm:spPr/>
    </dgm:pt>
    <dgm:pt modelId="{1D3DCF7D-7343-4A4E-9A62-C74CC04DD1D2}" type="pres">
      <dgm:prSet presAssocID="{87610C9F-78E1-4C94-B87D-E8624ABF3EED}" presName="node" presStyleLbl="revTx" presStyleIdx="2" presStyleCnt="5">
        <dgm:presLayoutVars>
          <dgm:bulletEnabled val="1"/>
        </dgm:presLayoutVars>
      </dgm:prSet>
      <dgm:spPr/>
    </dgm:pt>
    <dgm:pt modelId="{974BF476-E83E-42CB-8412-9CDB90613BDE}" type="pres">
      <dgm:prSet presAssocID="{1F512F91-72F0-4C61-A92E-2E31C2E6976F}" presName="sibTrans" presStyleLbl="node1" presStyleIdx="2" presStyleCnt="5"/>
      <dgm:spPr/>
    </dgm:pt>
    <dgm:pt modelId="{8EB360CD-F53B-4379-82A4-8B6408211E04}" type="pres">
      <dgm:prSet presAssocID="{B442976A-5CAB-4E48-91E2-C916554FA1B9}" presName="dummy" presStyleCnt="0"/>
      <dgm:spPr/>
    </dgm:pt>
    <dgm:pt modelId="{B3BCA728-AF68-4E26-BC1D-57B9692969FF}" type="pres">
      <dgm:prSet presAssocID="{B442976A-5CAB-4E48-91E2-C916554FA1B9}" presName="node" presStyleLbl="revTx" presStyleIdx="3" presStyleCnt="5">
        <dgm:presLayoutVars>
          <dgm:bulletEnabled val="1"/>
        </dgm:presLayoutVars>
      </dgm:prSet>
      <dgm:spPr/>
    </dgm:pt>
    <dgm:pt modelId="{970C976F-700D-4218-B66E-5E9A73B1337D}" type="pres">
      <dgm:prSet presAssocID="{99F8FEE2-8C4D-4C49-989B-62877B0E4FCD}" presName="sibTrans" presStyleLbl="node1" presStyleIdx="3" presStyleCnt="5"/>
      <dgm:spPr/>
    </dgm:pt>
    <dgm:pt modelId="{6FF8FDFE-5979-4421-B5D3-6014B1DBE628}" type="pres">
      <dgm:prSet presAssocID="{2F48D2CB-0B79-4DAA-A6E7-CF7292936D10}" presName="dummy" presStyleCnt="0"/>
      <dgm:spPr/>
    </dgm:pt>
    <dgm:pt modelId="{63BF5A12-2143-4235-A47F-8D79ECACA282}" type="pres">
      <dgm:prSet presAssocID="{2F48D2CB-0B79-4DAA-A6E7-CF7292936D10}" presName="node" presStyleLbl="revTx" presStyleIdx="4" presStyleCnt="5">
        <dgm:presLayoutVars>
          <dgm:bulletEnabled val="1"/>
        </dgm:presLayoutVars>
      </dgm:prSet>
      <dgm:spPr/>
    </dgm:pt>
    <dgm:pt modelId="{C4FF0070-E7E2-45E5-A382-6BD264AE4432}" type="pres">
      <dgm:prSet presAssocID="{8CEB7F27-5055-4EF1-9F07-A2742932F1B1}" presName="sibTrans" presStyleLbl="node1" presStyleIdx="4" presStyleCnt="5" custLinFactNeighborX="-303" custLinFactNeighborY="-648"/>
      <dgm:spPr/>
    </dgm:pt>
  </dgm:ptLst>
  <dgm:cxnLst>
    <dgm:cxn modelId="{FBD32D18-3CF9-4FD8-A7FF-533770301843}" type="presOf" srcId="{B442976A-5CAB-4E48-91E2-C916554FA1B9}" destId="{B3BCA728-AF68-4E26-BC1D-57B9692969FF}" srcOrd="0" destOrd="0" presId="urn:microsoft.com/office/officeart/2005/8/layout/cycle1"/>
    <dgm:cxn modelId="{73157032-6776-45A4-80A0-2B68D683C9EF}" srcId="{9AF8C21C-EA77-4231-918E-AB2D9C7FCEAE}" destId="{42331DD7-B14F-46D0-8006-E278D01B78CB}" srcOrd="1" destOrd="0" parTransId="{9E88A15D-06B1-4192-9C3C-E635F5D026FC}" sibTransId="{D6FB7B76-EC64-45F2-A326-378401F31CE7}"/>
    <dgm:cxn modelId="{C86F6C37-9D07-44E5-8250-9D0BC5062DBA}" srcId="{9AF8C21C-EA77-4231-918E-AB2D9C7FCEAE}" destId="{2F48D2CB-0B79-4DAA-A6E7-CF7292936D10}" srcOrd="4" destOrd="0" parTransId="{F65321BE-6B0B-4C73-8D6C-3EC82A390F12}" sibTransId="{8CEB7F27-5055-4EF1-9F07-A2742932F1B1}"/>
    <dgm:cxn modelId="{ADB7743C-5605-4C64-AB3B-49FD76114517}" type="presOf" srcId="{99F8FEE2-8C4D-4C49-989B-62877B0E4FCD}" destId="{970C976F-700D-4218-B66E-5E9A73B1337D}" srcOrd="0" destOrd="0" presId="urn:microsoft.com/office/officeart/2005/8/layout/cycle1"/>
    <dgm:cxn modelId="{C99BD63D-4135-433B-A1F8-668CC63AB171}" srcId="{9AF8C21C-EA77-4231-918E-AB2D9C7FCEAE}" destId="{87610C9F-78E1-4C94-B87D-E8624ABF3EED}" srcOrd="2" destOrd="0" parTransId="{1E4F9008-897E-41C4-8B78-F6EA3B6F2CFC}" sibTransId="{1F512F91-72F0-4C61-A92E-2E31C2E6976F}"/>
    <dgm:cxn modelId="{20A8D73E-5AEF-4F94-8F6B-235E8F569DC0}" type="presOf" srcId="{42331DD7-B14F-46D0-8006-E278D01B78CB}" destId="{41B8E029-267E-4DF7-88F6-DD0EB4A14265}" srcOrd="0" destOrd="0" presId="urn:microsoft.com/office/officeart/2005/8/layout/cycle1"/>
    <dgm:cxn modelId="{2C2DC245-7DDF-49C9-B463-ABC3FDC41E47}" type="presOf" srcId="{2F48D2CB-0B79-4DAA-A6E7-CF7292936D10}" destId="{63BF5A12-2143-4235-A47F-8D79ECACA282}" srcOrd="0" destOrd="0" presId="urn:microsoft.com/office/officeart/2005/8/layout/cycle1"/>
    <dgm:cxn modelId="{0A3D416B-5DF8-4479-9930-8ADA8BD2D596}" type="presOf" srcId="{6C8FDDD4-FC6E-44FB-B87C-68190C4C7627}" destId="{A3B20E3C-F0C2-4228-9F3D-0F99A933220F}" srcOrd="0" destOrd="0" presId="urn:microsoft.com/office/officeart/2005/8/layout/cycle1"/>
    <dgm:cxn modelId="{F71F654F-550C-4CA4-87E6-D0174323FA76}" type="presOf" srcId="{FAD6DFE8-2BB1-482C-8ACD-7C240C976A61}" destId="{AC6A88CA-7DA0-44B6-9404-FE236A086DC7}" srcOrd="0" destOrd="0" presId="urn:microsoft.com/office/officeart/2005/8/layout/cycle1"/>
    <dgm:cxn modelId="{3A1C1683-345D-4FEE-A69A-5277F1171941}" type="presOf" srcId="{D6FB7B76-EC64-45F2-A326-378401F31CE7}" destId="{2AB62FAB-B876-48CE-8C5E-530BF5A15D7E}" srcOrd="0" destOrd="0" presId="urn:microsoft.com/office/officeart/2005/8/layout/cycle1"/>
    <dgm:cxn modelId="{E81F7D93-2F62-41B5-AA27-2ACC14EAE3CB}" type="presOf" srcId="{1F512F91-72F0-4C61-A92E-2E31C2E6976F}" destId="{974BF476-E83E-42CB-8412-9CDB90613BDE}" srcOrd="0" destOrd="0" presId="urn:microsoft.com/office/officeart/2005/8/layout/cycle1"/>
    <dgm:cxn modelId="{D76558C5-86AD-4E6B-8197-4ADEA0E6C99E}" type="presOf" srcId="{87610C9F-78E1-4C94-B87D-E8624ABF3EED}" destId="{1D3DCF7D-7343-4A4E-9A62-C74CC04DD1D2}" srcOrd="0" destOrd="0" presId="urn:microsoft.com/office/officeart/2005/8/layout/cycle1"/>
    <dgm:cxn modelId="{950D45EA-033F-4C71-BF75-8A6AA61625AE}" type="presOf" srcId="{9AF8C21C-EA77-4231-918E-AB2D9C7FCEAE}" destId="{407EA29A-8F05-4104-9239-29FFA173E2C4}" srcOrd="0" destOrd="0" presId="urn:microsoft.com/office/officeart/2005/8/layout/cycle1"/>
    <dgm:cxn modelId="{CE1970F9-1760-4948-BDDC-6EC2B9B8CA8D}" srcId="{9AF8C21C-EA77-4231-918E-AB2D9C7FCEAE}" destId="{B442976A-5CAB-4E48-91E2-C916554FA1B9}" srcOrd="3" destOrd="0" parTransId="{A17419BA-C073-4DBA-BF53-FED8172C74F3}" sibTransId="{99F8FEE2-8C4D-4C49-989B-62877B0E4FCD}"/>
    <dgm:cxn modelId="{9FECCBF9-CB6B-4CC7-B50F-633B3282FDAF}" srcId="{9AF8C21C-EA77-4231-918E-AB2D9C7FCEAE}" destId="{FAD6DFE8-2BB1-482C-8ACD-7C240C976A61}" srcOrd="0" destOrd="0" parTransId="{DAD52CB7-5F34-4EA5-9A08-8504671B440B}" sibTransId="{6C8FDDD4-FC6E-44FB-B87C-68190C4C7627}"/>
    <dgm:cxn modelId="{E09A0BFC-5CDA-462C-8EA4-484353862DF0}" type="presOf" srcId="{8CEB7F27-5055-4EF1-9F07-A2742932F1B1}" destId="{C4FF0070-E7E2-45E5-A382-6BD264AE4432}" srcOrd="0" destOrd="0" presId="urn:microsoft.com/office/officeart/2005/8/layout/cycle1"/>
    <dgm:cxn modelId="{A40A5E70-E564-4DF0-BCFC-F009D0E96FDF}" type="presParOf" srcId="{407EA29A-8F05-4104-9239-29FFA173E2C4}" destId="{C64A3662-FCBC-4DB4-ABA7-25F7D4AD0595}" srcOrd="0" destOrd="0" presId="urn:microsoft.com/office/officeart/2005/8/layout/cycle1"/>
    <dgm:cxn modelId="{613F118E-48F3-42B3-93D3-6C695978037D}" type="presParOf" srcId="{407EA29A-8F05-4104-9239-29FFA173E2C4}" destId="{AC6A88CA-7DA0-44B6-9404-FE236A086DC7}" srcOrd="1" destOrd="0" presId="urn:microsoft.com/office/officeart/2005/8/layout/cycle1"/>
    <dgm:cxn modelId="{1BF2DB0C-57DA-4C4B-A3F8-173D7383A31C}" type="presParOf" srcId="{407EA29A-8F05-4104-9239-29FFA173E2C4}" destId="{A3B20E3C-F0C2-4228-9F3D-0F99A933220F}" srcOrd="2" destOrd="0" presId="urn:microsoft.com/office/officeart/2005/8/layout/cycle1"/>
    <dgm:cxn modelId="{B4B1A1F6-D086-40A1-ACB6-D7F51AA0B69F}" type="presParOf" srcId="{407EA29A-8F05-4104-9239-29FFA173E2C4}" destId="{30DBB052-D00C-41BD-A132-8FC8CD0B83AD}" srcOrd="3" destOrd="0" presId="urn:microsoft.com/office/officeart/2005/8/layout/cycle1"/>
    <dgm:cxn modelId="{0D7097DB-F4E8-4D7F-BA03-CE8AC528D679}" type="presParOf" srcId="{407EA29A-8F05-4104-9239-29FFA173E2C4}" destId="{41B8E029-267E-4DF7-88F6-DD0EB4A14265}" srcOrd="4" destOrd="0" presId="urn:microsoft.com/office/officeart/2005/8/layout/cycle1"/>
    <dgm:cxn modelId="{7ED0811F-88C0-4BCD-A80B-BCD7F8A9D852}" type="presParOf" srcId="{407EA29A-8F05-4104-9239-29FFA173E2C4}" destId="{2AB62FAB-B876-48CE-8C5E-530BF5A15D7E}" srcOrd="5" destOrd="0" presId="urn:microsoft.com/office/officeart/2005/8/layout/cycle1"/>
    <dgm:cxn modelId="{781BE100-1468-4291-941B-95C0E41CC7FE}" type="presParOf" srcId="{407EA29A-8F05-4104-9239-29FFA173E2C4}" destId="{A0EAE21D-7534-4DF5-BF3E-9CE8B918DFA4}" srcOrd="6" destOrd="0" presId="urn:microsoft.com/office/officeart/2005/8/layout/cycle1"/>
    <dgm:cxn modelId="{A6E70DE2-2336-492A-B7CC-C95F331CDDB1}" type="presParOf" srcId="{407EA29A-8F05-4104-9239-29FFA173E2C4}" destId="{1D3DCF7D-7343-4A4E-9A62-C74CC04DD1D2}" srcOrd="7" destOrd="0" presId="urn:microsoft.com/office/officeart/2005/8/layout/cycle1"/>
    <dgm:cxn modelId="{3B46CC3C-6586-4037-BD95-266C24A41750}" type="presParOf" srcId="{407EA29A-8F05-4104-9239-29FFA173E2C4}" destId="{974BF476-E83E-42CB-8412-9CDB90613BDE}" srcOrd="8" destOrd="0" presId="urn:microsoft.com/office/officeart/2005/8/layout/cycle1"/>
    <dgm:cxn modelId="{556E0E87-3B23-4C3C-9ECF-4154C618DB96}" type="presParOf" srcId="{407EA29A-8F05-4104-9239-29FFA173E2C4}" destId="{8EB360CD-F53B-4379-82A4-8B6408211E04}" srcOrd="9" destOrd="0" presId="urn:microsoft.com/office/officeart/2005/8/layout/cycle1"/>
    <dgm:cxn modelId="{B4F660D3-1660-47B3-8DFD-8B40A90372E5}" type="presParOf" srcId="{407EA29A-8F05-4104-9239-29FFA173E2C4}" destId="{B3BCA728-AF68-4E26-BC1D-57B9692969FF}" srcOrd="10" destOrd="0" presId="urn:microsoft.com/office/officeart/2005/8/layout/cycle1"/>
    <dgm:cxn modelId="{4126DE08-DB2C-43BF-A785-8302D8E48D82}" type="presParOf" srcId="{407EA29A-8F05-4104-9239-29FFA173E2C4}" destId="{970C976F-700D-4218-B66E-5E9A73B1337D}" srcOrd="11" destOrd="0" presId="urn:microsoft.com/office/officeart/2005/8/layout/cycle1"/>
    <dgm:cxn modelId="{09BA1301-3356-4D07-8461-A4EC2DDD56DB}" type="presParOf" srcId="{407EA29A-8F05-4104-9239-29FFA173E2C4}" destId="{6FF8FDFE-5979-4421-B5D3-6014B1DBE628}" srcOrd="12" destOrd="0" presId="urn:microsoft.com/office/officeart/2005/8/layout/cycle1"/>
    <dgm:cxn modelId="{836DE935-500B-40CE-825A-C8647729260F}" type="presParOf" srcId="{407EA29A-8F05-4104-9239-29FFA173E2C4}" destId="{63BF5A12-2143-4235-A47F-8D79ECACA282}" srcOrd="13" destOrd="0" presId="urn:microsoft.com/office/officeart/2005/8/layout/cycle1"/>
    <dgm:cxn modelId="{EA4F31B6-1BFC-4F0A-B916-F22FBEDF9431}" type="presParOf" srcId="{407EA29A-8F05-4104-9239-29FFA173E2C4}" destId="{C4FF0070-E7E2-45E5-A382-6BD264AE4432}" srcOrd="14"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AF8C21C-EA77-4231-918E-AB2D9C7FCEAE}" type="doc">
      <dgm:prSet loTypeId="urn:microsoft.com/office/officeart/2005/8/layout/cycle1" loCatId="cycle" qsTypeId="urn:microsoft.com/office/officeart/2005/8/quickstyle/simple3" qsCatId="simple" csTypeId="urn:microsoft.com/office/officeart/2005/8/colors/accent1_2" csCatId="accent1" phldr="1"/>
      <dgm:spPr/>
      <dgm:t>
        <a:bodyPr/>
        <a:lstStyle/>
        <a:p>
          <a:endParaRPr lang="en-GB"/>
        </a:p>
      </dgm:t>
    </dgm:pt>
    <dgm:pt modelId="{FAD6DFE8-2BB1-482C-8ACD-7C240C976A61}">
      <dgm:prSet phldrT="[Text]"/>
      <dgm:spPr/>
      <dgm:t>
        <a:bodyPr/>
        <a:lstStyle/>
        <a:p>
          <a:r>
            <a:rPr lang="en-GB" dirty="0"/>
            <a:t> </a:t>
          </a:r>
        </a:p>
      </dgm:t>
    </dgm:pt>
    <dgm:pt modelId="{DAD52CB7-5F34-4EA5-9A08-8504671B440B}" type="parTrans" cxnId="{9FECCBF9-CB6B-4CC7-B50F-633B3282FDAF}">
      <dgm:prSet/>
      <dgm:spPr/>
      <dgm:t>
        <a:bodyPr/>
        <a:lstStyle/>
        <a:p>
          <a:endParaRPr lang="en-GB"/>
        </a:p>
      </dgm:t>
    </dgm:pt>
    <dgm:pt modelId="{6C8FDDD4-FC6E-44FB-B87C-68190C4C7627}" type="sibTrans" cxnId="{9FECCBF9-CB6B-4CC7-B50F-633B3282FDAF}">
      <dgm:prSet/>
      <dgm:spPr/>
      <dgm:t>
        <a:bodyPr/>
        <a:lstStyle/>
        <a:p>
          <a:endParaRPr lang="en-GB"/>
        </a:p>
      </dgm:t>
    </dgm:pt>
    <dgm:pt modelId="{42331DD7-B14F-46D0-8006-E278D01B78CB}">
      <dgm:prSet phldrT="[Text]"/>
      <dgm:spPr/>
      <dgm:t>
        <a:bodyPr/>
        <a:lstStyle/>
        <a:p>
          <a:r>
            <a:rPr lang="en-GB" dirty="0"/>
            <a:t> </a:t>
          </a:r>
        </a:p>
      </dgm:t>
    </dgm:pt>
    <dgm:pt modelId="{9E88A15D-06B1-4192-9C3C-E635F5D026FC}" type="parTrans" cxnId="{73157032-6776-45A4-80A0-2B68D683C9EF}">
      <dgm:prSet/>
      <dgm:spPr/>
      <dgm:t>
        <a:bodyPr/>
        <a:lstStyle/>
        <a:p>
          <a:endParaRPr lang="en-GB"/>
        </a:p>
      </dgm:t>
    </dgm:pt>
    <dgm:pt modelId="{D6FB7B76-EC64-45F2-A326-378401F31CE7}" type="sibTrans" cxnId="{73157032-6776-45A4-80A0-2B68D683C9EF}">
      <dgm:prSet/>
      <dgm:spPr/>
      <dgm:t>
        <a:bodyPr/>
        <a:lstStyle/>
        <a:p>
          <a:endParaRPr lang="en-GB"/>
        </a:p>
      </dgm:t>
    </dgm:pt>
    <dgm:pt modelId="{87610C9F-78E1-4C94-B87D-E8624ABF3EED}">
      <dgm:prSet phldrT="[Text]"/>
      <dgm:spPr/>
      <dgm:t>
        <a:bodyPr/>
        <a:lstStyle/>
        <a:p>
          <a:r>
            <a:rPr lang="en-GB" dirty="0"/>
            <a:t> </a:t>
          </a:r>
        </a:p>
      </dgm:t>
    </dgm:pt>
    <dgm:pt modelId="{1E4F9008-897E-41C4-8B78-F6EA3B6F2CFC}" type="parTrans" cxnId="{C99BD63D-4135-433B-A1F8-668CC63AB171}">
      <dgm:prSet/>
      <dgm:spPr/>
      <dgm:t>
        <a:bodyPr/>
        <a:lstStyle/>
        <a:p>
          <a:endParaRPr lang="en-GB"/>
        </a:p>
      </dgm:t>
    </dgm:pt>
    <dgm:pt modelId="{1F512F91-72F0-4C61-A92E-2E31C2E6976F}" type="sibTrans" cxnId="{C99BD63D-4135-433B-A1F8-668CC63AB171}">
      <dgm:prSet/>
      <dgm:spPr/>
      <dgm:t>
        <a:bodyPr/>
        <a:lstStyle/>
        <a:p>
          <a:endParaRPr lang="en-GB"/>
        </a:p>
      </dgm:t>
    </dgm:pt>
    <dgm:pt modelId="{B442976A-5CAB-4E48-91E2-C916554FA1B9}">
      <dgm:prSet phldrT="[Text]"/>
      <dgm:spPr/>
      <dgm:t>
        <a:bodyPr/>
        <a:lstStyle/>
        <a:p>
          <a:r>
            <a:rPr lang="en-GB" dirty="0"/>
            <a:t> </a:t>
          </a:r>
        </a:p>
      </dgm:t>
    </dgm:pt>
    <dgm:pt modelId="{A17419BA-C073-4DBA-BF53-FED8172C74F3}" type="parTrans" cxnId="{CE1970F9-1760-4948-BDDC-6EC2B9B8CA8D}">
      <dgm:prSet/>
      <dgm:spPr/>
      <dgm:t>
        <a:bodyPr/>
        <a:lstStyle/>
        <a:p>
          <a:endParaRPr lang="en-GB"/>
        </a:p>
      </dgm:t>
    </dgm:pt>
    <dgm:pt modelId="{99F8FEE2-8C4D-4C49-989B-62877B0E4FCD}" type="sibTrans" cxnId="{CE1970F9-1760-4948-BDDC-6EC2B9B8CA8D}">
      <dgm:prSet/>
      <dgm:spPr/>
      <dgm:t>
        <a:bodyPr/>
        <a:lstStyle/>
        <a:p>
          <a:endParaRPr lang="en-GB"/>
        </a:p>
      </dgm:t>
    </dgm:pt>
    <dgm:pt modelId="{2F48D2CB-0B79-4DAA-A6E7-CF7292936D10}">
      <dgm:prSet phldrT="[Text]"/>
      <dgm:spPr/>
      <dgm:t>
        <a:bodyPr/>
        <a:lstStyle/>
        <a:p>
          <a:r>
            <a:rPr lang="en-GB" dirty="0"/>
            <a:t> </a:t>
          </a:r>
        </a:p>
      </dgm:t>
    </dgm:pt>
    <dgm:pt modelId="{F65321BE-6B0B-4C73-8D6C-3EC82A390F12}" type="parTrans" cxnId="{C86F6C37-9D07-44E5-8250-9D0BC5062DBA}">
      <dgm:prSet/>
      <dgm:spPr/>
      <dgm:t>
        <a:bodyPr/>
        <a:lstStyle/>
        <a:p>
          <a:endParaRPr lang="en-GB"/>
        </a:p>
      </dgm:t>
    </dgm:pt>
    <dgm:pt modelId="{8CEB7F27-5055-4EF1-9F07-A2742932F1B1}" type="sibTrans" cxnId="{C86F6C37-9D07-44E5-8250-9D0BC5062DBA}">
      <dgm:prSet/>
      <dgm:spPr/>
      <dgm:t>
        <a:bodyPr/>
        <a:lstStyle/>
        <a:p>
          <a:endParaRPr lang="en-GB"/>
        </a:p>
      </dgm:t>
    </dgm:pt>
    <dgm:pt modelId="{407EA29A-8F05-4104-9239-29FFA173E2C4}" type="pres">
      <dgm:prSet presAssocID="{9AF8C21C-EA77-4231-918E-AB2D9C7FCEAE}" presName="cycle" presStyleCnt="0">
        <dgm:presLayoutVars>
          <dgm:dir/>
          <dgm:resizeHandles val="exact"/>
        </dgm:presLayoutVars>
      </dgm:prSet>
      <dgm:spPr/>
    </dgm:pt>
    <dgm:pt modelId="{C64A3662-FCBC-4DB4-ABA7-25F7D4AD0595}" type="pres">
      <dgm:prSet presAssocID="{FAD6DFE8-2BB1-482C-8ACD-7C240C976A61}" presName="dummy" presStyleCnt="0"/>
      <dgm:spPr/>
    </dgm:pt>
    <dgm:pt modelId="{AC6A88CA-7DA0-44B6-9404-FE236A086DC7}" type="pres">
      <dgm:prSet presAssocID="{FAD6DFE8-2BB1-482C-8ACD-7C240C976A61}" presName="node" presStyleLbl="revTx" presStyleIdx="0" presStyleCnt="5">
        <dgm:presLayoutVars>
          <dgm:bulletEnabled val="1"/>
        </dgm:presLayoutVars>
      </dgm:prSet>
      <dgm:spPr/>
    </dgm:pt>
    <dgm:pt modelId="{A3B20E3C-F0C2-4228-9F3D-0F99A933220F}" type="pres">
      <dgm:prSet presAssocID="{6C8FDDD4-FC6E-44FB-B87C-68190C4C7627}" presName="sibTrans" presStyleLbl="node1" presStyleIdx="0" presStyleCnt="5"/>
      <dgm:spPr/>
    </dgm:pt>
    <dgm:pt modelId="{30DBB052-D00C-41BD-A132-8FC8CD0B83AD}" type="pres">
      <dgm:prSet presAssocID="{42331DD7-B14F-46D0-8006-E278D01B78CB}" presName="dummy" presStyleCnt="0"/>
      <dgm:spPr/>
    </dgm:pt>
    <dgm:pt modelId="{41B8E029-267E-4DF7-88F6-DD0EB4A14265}" type="pres">
      <dgm:prSet presAssocID="{42331DD7-B14F-46D0-8006-E278D01B78CB}" presName="node" presStyleLbl="revTx" presStyleIdx="1" presStyleCnt="5">
        <dgm:presLayoutVars>
          <dgm:bulletEnabled val="1"/>
        </dgm:presLayoutVars>
      </dgm:prSet>
      <dgm:spPr/>
    </dgm:pt>
    <dgm:pt modelId="{2AB62FAB-B876-48CE-8C5E-530BF5A15D7E}" type="pres">
      <dgm:prSet presAssocID="{D6FB7B76-EC64-45F2-A326-378401F31CE7}" presName="sibTrans" presStyleLbl="node1" presStyleIdx="1" presStyleCnt="5" custLinFactNeighborX="1023" custLinFactNeighborY="1006"/>
      <dgm:spPr/>
    </dgm:pt>
    <dgm:pt modelId="{A0EAE21D-7534-4DF5-BF3E-9CE8B918DFA4}" type="pres">
      <dgm:prSet presAssocID="{87610C9F-78E1-4C94-B87D-E8624ABF3EED}" presName="dummy" presStyleCnt="0"/>
      <dgm:spPr/>
    </dgm:pt>
    <dgm:pt modelId="{1D3DCF7D-7343-4A4E-9A62-C74CC04DD1D2}" type="pres">
      <dgm:prSet presAssocID="{87610C9F-78E1-4C94-B87D-E8624ABF3EED}" presName="node" presStyleLbl="revTx" presStyleIdx="2" presStyleCnt="5">
        <dgm:presLayoutVars>
          <dgm:bulletEnabled val="1"/>
        </dgm:presLayoutVars>
      </dgm:prSet>
      <dgm:spPr/>
    </dgm:pt>
    <dgm:pt modelId="{974BF476-E83E-42CB-8412-9CDB90613BDE}" type="pres">
      <dgm:prSet presAssocID="{1F512F91-72F0-4C61-A92E-2E31C2E6976F}" presName="sibTrans" presStyleLbl="node1" presStyleIdx="2" presStyleCnt="5"/>
      <dgm:spPr/>
    </dgm:pt>
    <dgm:pt modelId="{8EB360CD-F53B-4379-82A4-8B6408211E04}" type="pres">
      <dgm:prSet presAssocID="{B442976A-5CAB-4E48-91E2-C916554FA1B9}" presName="dummy" presStyleCnt="0"/>
      <dgm:spPr/>
    </dgm:pt>
    <dgm:pt modelId="{B3BCA728-AF68-4E26-BC1D-57B9692969FF}" type="pres">
      <dgm:prSet presAssocID="{B442976A-5CAB-4E48-91E2-C916554FA1B9}" presName="node" presStyleLbl="revTx" presStyleIdx="3" presStyleCnt="5">
        <dgm:presLayoutVars>
          <dgm:bulletEnabled val="1"/>
        </dgm:presLayoutVars>
      </dgm:prSet>
      <dgm:spPr/>
    </dgm:pt>
    <dgm:pt modelId="{970C976F-700D-4218-B66E-5E9A73B1337D}" type="pres">
      <dgm:prSet presAssocID="{99F8FEE2-8C4D-4C49-989B-62877B0E4FCD}" presName="sibTrans" presStyleLbl="node1" presStyleIdx="3" presStyleCnt="5"/>
      <dgm:spPr/>
    </dgm:pt>
    <dgm:pt modelId="{6FF8FDFE-5979-4421-B5D3-6014B1DBE628}" type="pres">
      <dgm:prSet presAssocID="{2F48D2CB-0B79-4DAA-A6E7-CF7292936D10}" presName="dummy" presStyleCnt="0"/>
      <dgm:spPr/>
    </dgm:pt>
    <dgm:pt modelId="{63BF5A12-2143-4235-A47F-8D79ECACA282}" type="pres">
      <dgm:prSet presAssocID="{2F48D2CB-0B79-4DAA-A6E7-CF7292936D10}" presName="node" presStyleLbl="revTx" presStyleIdx="4" presStyleCnt="5">
        <dgm:presLayoutVars>
          <dgm:bulletEnabled val="1"/>
        </dgm:presLayoutVars>
      </dgm:prSet>
      <dgm:spPr/>
    </dgm:pt>
    <dgm:pt modelId="{C4FF0070-E7E2-45E5-A382-6BD264AE4432}" type="pres">
      <dgm:prSet presAssocID="{8CEB7F27-5055-4EF1-9F07-A2742932F1B1}" presName="sibTrans" presStyleLbl="node1" presStyleIdx="4" presStyleCnt="5" custLinFactNeighborX="-303" custLinFactNeighborY="-648"/>
      <dgm:spPr/>
    </dgm:pt>
  </dgm:ptLst>
  <dgm:cxnLst>
    <dgm:cxn modelId="{EF38492F-22E9-42DE-8AFC-1CFBB1A6C302}" type="presOf" srcId="{FAD6DFE8-2BB1-482C-8ACD-7C240C976A61}" destId="{AC6A88CA-7DA0-44B6-9404-FE236A086DC7}" srcOrd="0" destOrd="0" presId="urn:microsoft.com/office/officeart/2005/8/layout/cycle1"/>
    <dgm:cxn modelId="{E39EFD30-B70C-4BB5-B190-0BCBFC4BA07F}" type="presOf" srcId="{D6FB7B76-EC64-45F2-A326-378401F31CE7}" destId="{2AB62FAB-B876-48CE-8C5E-530BF5A15D7E}" srcOrd="0" destOrd="0" presId="urn:microsoft.com/office/officeart/2005/8/layout/cycle1"/>
    <dgm:cxn modelId="{73157032-6776-45A4-80A0-2B68D683C9EF}" srcId="{9AF8C21C-EA77-4231-918E-AB2D9C7FCEAE}" destId="{42331DD7-B14F-46D0-8006-E278D01B78CB}" srcOrd="1" destOrd="0" parTransId="{9E88A15D-06B1-4192-9C3C-E635F5D026FC}" sibTransId="{D6FB7B76-EC64-45F2-A326-378401F31CE7}"/>
    <dgm:cxn modelId="{C86F6C37-9D07-44E5-8250-9D0BC5062DBA}" srcId="{9AF8C21C-EA77-4231-918E-AB2D9C7FCEAE}" destId="{2F48D2CB-0B79-4DAA-A6E7-CF7292936D10}" srcOrd="4" destOrd="0" parTransId="{F65321BE-6B0B-4C73-8D6C-3EC82A390F12}" sibTransId="{8CEB7F27-5055-4EF1-9F07-A2742932F1B1}"/>
    <dgm:cxn modelId="{C99BD63D-4135-433B-A1F8-668CC63AB171}" srcId="{9AF8C21C-EA77-4231-918E-AB2D9C7FCEAE}" destId="{87610C9F-78E1-4C94-B87D-E8624ABF3EED}" srcOrd="2" destOrd="0" parTransId="{1E4F9008-897E-41C4-8B78-F6EA3B6F2CFC}" sibTransId="{1F512F91-72F0-4C61-A92E-2E31C2E6976F}"/>
    <dgm:cxn modelId="{9F47BF54-E17C-4A48-B051-08C16C2C7FBE}" type="presOf" srcId="{9AF8C21C-EA77-4231-918E-AB2D9C7FCEAE}" destId="{407EA29A-8F05-4104-9239-29FFA173E2C4}" srcOrd="0" destOrd="0" presId="urn:microsoft.com/office/officeart/2005/8/layout/cycle1"/>
    <dgm:cxn modelId="{825AC576-E4F6-4E4C-BA57-F5CACC790C1F}" type="presOf" srcId="{2F48D2CB-0B79-4DAA-A6E7-CF7292936D10}" destId="{63BF5A12-2143-4235-A47F-8D79ECACA282}" srcOrd="0" destOrd="0" presId="urn:microsoft.com/office/officeart/2005/8/layout/cycle1"/>
    <dgm:cxn modelId="{F1165159-A46E-4264-8D73-CF80D7907F47}" type="presOf" srcId="{87610C9F-78E1-4C94-B87D-E8624ABF3EED}" destId="{1D3DCF7D-7343-4A4E-9A62-C74CC04DD1D2}" srcOrd="0" destOrd="0" presId="urn:microsoft.com/office/officeart/2005/8/layout/cycle1"/>
    <dgm:cxn modelId="{7D45737C-19C4-47CD-93DC-75969527740F}" type="presOf" srcId="{6C8FDDD4-FC6E-44FB-B87C-68190C4C7627}" destId="{A3B20E3C-F0C2-4228-9F3D-0F99A933220F}" srcOrd="0" destOrd="0" presId="urn:microsoft.com/office/officeart/2005/8/layout/cycle1"/>
    <dgm:cxn modelId="{03EDC2AA-F376-4042-8AF7-B80C909FD6F8}" type="presOf" srcId="{B442976A-5CAB-4E48-91E2-C916554FA1B9}" destId="{B3BCA728-AF68-4E26-BC1D-57B9692969FF}" srcOrd="0" destOrd="0" presId="urn:microsoft.com/office/officeart/2005/8/layout/cycle1"/>
    <dgm:cxn modelId="{0C5FBAC0-D9EF-4CD1-937F-6D7195417C4B}" type="presOf" srcId="{99F8FEE2-8C4D-4C49-989B-62877B0E4FCD}" destId="{970C976F-700D-4218-B66E-5E9A73B1337D}" srcOrd="0" destOrd="0" presId="urn:microsoft.com/office/officeart/2005/8/layout/cycle1"/>
    <dgm:cxn modelId="{E61AF8D8-0A0F-44EC-9005-B28D73CC8460}" type="presOf" srcId="{1F512F91-72F0-4C61-A92E-2E31C2E6976F}" destId="{974BF476-E83E-42CB-8412-9CDB90613BDE}" srcOrd="0" destOrd="0" presId="urn:microsoft.com/office/officeart/2005/8/layout/cycle1"/>
    <dgm:cxn modelId="{8EE4E1F1-260A-43A4-AFAA-A634BF5AF7BC}" type="presOf" srcId="{42331DD7-B14F-46D0-8006-E278D01B78CB}" destId="{41B8E029-267E-4DF7-88F6-DD0EB4A14265}" srcOrd="0" destOrd="0" presId="urn:microsoft.com/office/officeart/2005/8/layout/cycle1"/>
    <dgm:cxn modelId="{EC5B48F6-D6F5-4BF6-9A57-206A7BD405A5}" type="presOf" srcId="{8CEB7F27-5055-4EF1-9F07-A2742932F1B1}" destId="{C4FF0070-E7E2-45E5-A382-6BD264AE4432}" srcOrd="0" destOrd="0" presId="urn:microsoft.com/office/officeart/2005/8/layout/cycle1"/>
    <dgm:cxn modelId="{CE1970F9-1760-4948-BDDC-6EC2B9B8CA8D}" srcId="{9AF8C21C-EA77-4231-918E-AB2D9C7FCEAE}" destId="{B442976A-5CAB-4E48-91E2-C916554FA1B9}" srcOrd="3" destOrd="0" parTransId="{A17419BA-C073-4DBA-BF53-FED8172C74F3}" sibTransId="{99F8FEE2-8C4D-4C49-989B-62877B0E4FCD}"/>
    <dgm:cxn modelId="{9FECCBF9-CB6B-4CC7-B50F-633B3282FDAF}" srcId="{9AF8C21C-EA77-4231-918E-AB2D9C7FCEAE}" destId="{FAD6DFE8-2BB1-482C-8ACD-7C240C976A61}" srcOrd="0" destOrd="0" parTransId="{DAD52CB7-5F34-4EA5-9A08-8504671B440B}" sibTransId="{6C8FDDD4-FC6E-44FB-B87C-68190C4C7627}"/>
    <dgm:cxn modelId="{7F314727-CEDC-4116-A568-C0BF39AEC3F5}" type="presParOf" srcId="{407EA29A-8F05-4104-9239-29FFA173E2C4}" destId="{C64A3662-FCBC-4DB4-ABA7-25F7D4AD0595}" srcOrd="0" destOrd="0" presId="urn:microsoft.com/office/officeart/2005/8/layout/cycle1"/>
    <dgm:cxn modelId="{0AD050A8-5AB2-40DC-8D86-CB294BD3B7CF}" type="presParOf" srcId="{407EA29A-8F05-4104-9239-29FFA173E2C4}" destId="{AC6A88CA-7DA0-44B6-9404-FE236A086DC7}" srcOrd="1" destOrd="0" presId="urn:microsoft.com/office/officeart/2005/8/layout/cycle1"/>
    <dgm:cxn modelId="{8E4310E9-02B8-440D-A9D7-93CDA5D4BDAA}" type="presParOf" srcId="{407EA29A-8F05-4104-9239-29FFA173E2C4}" destId="{A3B20E3C-F0C2-4228-9F3D-0F99A933220F}" srcOrd="2" destOrd="0" presId="urn:microsoft.com/office/officeart/2005/8/layout/cycle1"/>
    <dgm:cxn modelId="{B5E6A72D-20FC-4ABB-9640-CF6445DF63E1}" type="presParOf" srcId="{407EA29A-8F05-4104-9239-29FFA173E2C4}" destId="{30DBB052-D00C-41BD-A132-8FC8CD0B83AD}" srcOrd="3" destOrd="0" presId="urn:microsoft.com/office/officeart/2005/8/layout/cycle1"/>
    <dgm:cxn modelId="{45F9E4A1-1D2C-4C4F-A600-36D26AAB7790}" type="presParOf" srcId="{407EA29A-8F05-4104-9239-29FFA173E2C4}" destId="{41B8E029-267E-4DF7-88F6-DD0EB4A14265}" srcOrd="4" destOrd="0" presId="urn:microsoft.com/office/officeart/2005/8/layout/cycle1"/>
    <dgm:cxn modelId="{C4964054-42B3-44F9-B1B5-E15FE36BDE8E}" type="presParOf" srcId="{407EA29A-8F05-4104-9239-29FFA173E2C4}" destId="{2AB62FAB-B876-48CE-8C5E-530BF5A15D7E}" srcOrd="5" destOrd="0" presId="urn:microsoft.com/office/officeart/2005/8/layout/cycle1"/>
    <dgm:cxn modelId="{1E509CD9-387F-44EF-91C4-57E466D6E151}" type="presParOf" srcId="{407EA29A-8F05-4104-9239-29FFA173E2C4}" destId="{A0EAE21D-7534-4DF5-BF3E-9CE8B918DFA4}" srcOrd="6" destOrd="0" presId="urn:microsoft.com/office/officeart/2005/8/layout/cycle1"/>
    <dgm:cxn modelId="{17465B8E-5065-4D78-93BF-1CA05D1AA84B}" type="presParOf" srcId="{407EA29A-8F05-4104-9239-29FFA173E2C4}" destId="{1D3DCF7D-7343-4A4E-9A62-C74CC04DD1D2}" srcOrd="7" destOrd="0" presId="urn:microsoft.com/office/officeart/2005/8/layout/cycle1"/>
    <dgm:cxn modelId="{776F2937-FD38-4563-8B08-4CAF916F970D}" type="presParOf" srcId="{407EA29A-8F05-4104-9239-29FFA173E2C4}" destId="{974BF476-E83E-42CB-8412-9CDB90613BDE}" srcOrd="8" destOrd="0" presId="urn:microsoft.com/office/officeart/2005/8/layout/cycle1"/>
    <dgm:cxn modelId="{066B3EA9-2AE7-4837-8F9D-8B3F734D335C}" type="presParOf" srcId="{407EA29A-8F05-4104-9239-29FFA173E2C4}" destId="{8EB360CD-F53B-4379-82A4-8B6408211E04}" srcOrd="9" destOrd="0" presId="urn:microsoft.com/office/officeart/2005/8/layout/cycle1"/>
    <dgm:cxn modelId="{E383BABB-6062-482C-B1E0-2A5FC65B5B08}" type="presParOf" srcId="{407EA29A-8F05-4104-9239-29FFA173E2C4}" destId="{B3BCA728-AF68-4E26-BC1D-57B9692969FF}" srcOrd="10" destOrd="0" presId="urn:microsoft.com/office/officeart/2005/8/layout/cycle1"/>
    <dgm:cxn modelId="{28F11617-6262-4141-A37B-996CE95FC21E}" type="presParOf" srcId="{407EA29A-8F05-4104-9239-29FFA173E2C4}" destId="{970C976F-700D-4218-B66E-5E9A73B1337D}" srcOrd="11" destOrd="0" presId="urn:microsoft.com/office/officeart/2005/8/layout/cycle1"/>
    <dgm:cxn modelId="{C946A335-FA49-4B24-8B33-E6E8FC1A816C}" type="presParOf" srcId="{407EA29A-8F05-4104-9239-29FFA173E2C4}" destId="{6FF8FDFE-5979-4421-B5D3-6014B1DBE628}" srcOrd="12" destOrd="0" presId="urn:microsoft.com/office/officeart/2005/8/layout/cycle1"/>
    <dgm:cxn modelId="{FDA28935-DBDE-40FA-A072-E7C6F87FD69F}" type="presParOf" srcId="{407EA29A-8F05-4104-9239-29FFA173E2C4}" destId="{63BF5A12-2143-4235-A47F-8D79ECACA282}" srcOrd="13" destOrd="0" presId="urn:microsoft.com/office/officeart/2005/8/layout/cycle1"/>
    <dgm:cxn modelId="{73DD6D04-7171-468D-9247-7547EBDAD7A3}" type="presParOf" srcId="{407EA29A-8F05-4104-9239-29FFA173E2C4}" destId="{C4FF0070-E7E2-45E5-A382-6BD264AE4432}" srcOrd="14" destOrd="0" presId="urn:microsoft.com/office/officeart/2005/8/layout/cycle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AF8C21C-EA77-4231-918E-AB2D9C7FCEAE}" type="doc">
      <dgm:prSet loTypeId="urn:microsoft.com/office/officeart/2005/8/layout/cycle1" loCatId="cycle" qsTypeId="urn:microsoft.com/office/officeart/2005/8/quickstyle/simple3" qsCatId="simple" csTypeId="urn:microsoft.com/office/officeart/2005/8/colors/accent1_2" csCatId="accent1" phldr="1"/>
      <dgm:spPr/>
      <dgm:t>
        <a:bodyPr/>
        <a:lstStyle/>
        <a:p>
          <a:endParaRPr lang="en-GB"/>
        </a:p>
      </dgm:t>
    </dgm:pt>
    <dgm:pt modelId="{FAD6DFE8-2BB1-482C-8ACD-7C240C976A61}">
      <dgm:prSet phldrT="[Text]"/>
      <dgm:spPr/>
      <dgm:t>
        <a:bodyPr/>
        <a:lstStyle/>
        <a:p>
          <a:r>
            <a:rPr lang="en-GB" dirty="0"/>
            <a:t> </a:t>
          </a:r>
        </a:p>
      </dgm:t>
    </dgm:pt>
    <dgm:pt modelId="{DAD52CB7-5F34-4EA5-9A08-8504671B440B}" type="parTrans" cxnId="{9FECCBF9-CB6B-4CC7-B50F-633B3282FDAF}">
      <dgm:prSet/>
      <dgm:spPr/>
      <dgm:t>
        <a:bodyPr/>
        <a:lstStyle/>
        <a:p>
          <a:endParaRPr lang="en-GB"/>
        </a:p>
      </dgm:t>
    </dgm:pt>
    <dgm:pt modelId="{6C8FDDD4-FC6E-44FB-B87C-68190C4C7627}" type="sibTrans" cxnId="{9FECCBF9-CB6B-4CC7-B50F-633B3282FDAF}">
      <dgm:prSet/>
      <dgm:spPr/>
      <dgm:t>
        <a:bodyPr/>
        <a:lstStyle/>
        <a:p>
          <a:endParaRPr lang="en-GB"/>
        </a:p>
      </dgm:t>
    </dgm:pt>
    <dgm:pt modelId="{42331DD7-B14F-46D0-8006-E278D01B78CB}">
      <dgm:prSet phldrT="[Text]"/>
      <dgm:spPr/>
      <dgm:t>
        <a:bodyPr/>
        <a:lstStyle/>
        <a:p>
          <a:r>
            <a:rPr lang="en-GB" dirty="0"/>
            <a:t> </a:t>
          </a:r>
        </a:p>
      </dgm:t>
    </dgm:pt>
    <dgm:pt modelId="{9E88A15D-06B1-4192-9C3C-E635F5D026FC}" type="parTrans" cxnId="{73157032-6776-45A4-80A0-2B68D683C9EF}">
      <dgm:prSet/>
      <dgm:spPr/>
      <dgm:t>
        <a:bodyPr/>
        <a:lstStyle/>
        <a:p>
          <a:endParaRPr lang="en-GB"/>
        </a:p>
      </dgm:t>
    </dgm:pt>
    <dgm:pt modelId="{D6FB7B76-EC64-45F2-A326-378401F31CE7}" type="sibTrans" cxnId="{73157032-6776-45A4-80A0-2B68D683C9EF}">
      <dgm:prSet/>
      <dgm:spPr/>
      <dgm:t>
        <a:bodyPr/>
        <a:lstStyle/>
        <a:p>
          <a:endParaRPr lang="en-GB"/>
        </a:p>
      </dgm:t>
    </dgm:pt>
    <dgm:pt modelId="{87610C9F-78E1-4C94-B87D-E8624ABF3EED}">
      <dgm:prSet phldrT="[Text]"/>
      <dgm:spPr/>
      <dgm:t>
        <a:bodyPr/>
        <a:lstStyle/>
        <a:p>
          <a:r>
            <a:rPr lang="en-GB" dirty="0"/>
            <a:t> </a:t>
          </a:r>
        </a:p>
      </dgm:t>
    </dgm:pt>
    <dgm:pt modelId="{1E4F9008-897E-41C4-8B78-F6EA3B6F2CFC}" type="parTrans" cxnId="{C99BD63D-4135-433B-A1F8-668CC63AB171}">
      <dgm:prSet/>
      <dgm:spPr/>
      <dgm:t>
        <a:bodyPr/>
        <a:lstStyle/>
        <a:p>
          <a:endParaRPr lang="en-GB"/>
        </a:p>
      </dgm:t>
    </dgm:pt>
    <dgm:pt modelId="{1F512F91-72F0-4C61-A92E-2E31C2E6976F}" type="sibTrans" cxnId="{C99BD63D-4135-433B-A1F8-668CC63AB171}">
      <dgm:prSet/>
      <dgm:spPr/>
      <dgm:t>
        <a:bodyPr/>
        <a:lstStyle/>
        <a:p>
          <a:endParaRPr lang="en-GB"/>
        </a:p>
      </dgm:t>
    </dgm:pt>
    <dgm:pt modelId="{B442976A-5CAB-4E48-91E2-C916554FA1B9}">
      <dgm:prSet phldrT="[Text]"/>
      <dgm:spPr/>
      <dgm:t>
        <a:bodyPr/>
        <a:lstStyle/>
        <a:p>
          <a:r>
            <a:rPr lang="en-GB" dirty="0"/>
            <a:t> </a:t>
          </a:r>
        </a:p>
      </dgm:t>
    </dgm:pt>
    <dgm:pt modelId="{A17419BA-C073-4DBA-BF53-FED8172C74F3}" type="parTrans" cxnId="{CE1970F9-1760-4948-BDDC-6EC2B9B8CA8D}">
      <dgm:prSet/>
      <dgm:spPr/>
      <dgm:t>
        <a:bodyPr/>
        <a:lstStyle/>
        <a:p>
          <a:endParaRPr lang="en-GB"/>
        </a:p>
      </dgm:t>
    </dgm:pt>
    <dgm:pt modelId="{99F8FEE2-8C4D-4C49-989B-62877B0E4FCD}" type="sibTrans" cxnId="{CE1970F9-1760-4948-BDDC-6EC2B9B8CA8D}">
      <dgm:prSet/>
      <dgm:spPr/>
      <dgm:t>
        <a:bodyPr/>
        <a:lstStyle/>
        <a:p>
          <a:endParaRPr lang="en-GB"/>
        </a:p>
      </dgm:t>
    </dgm:pt>
    <dgm:pt modelId="{2F48D2CB-0B79-4DAA-A6E7-CF7292936D10}">
      <dgm:prSet phldrT="[Text]"/>
      <dgm:spPr/>
      <dgm:t>
        <a:bodyPr/>
        <a:lstStyle/>
        <a:p>
          <a:r>
            <a:rPr lang="en-GB" dirty="0"/>
            <a:t> </a:t>
          </a:r>
        </a:p>
      </dgm:t>
    </dgm:pt>
    <dgm:pt modelId="{F65321BE-6B0B-4C73-8D6C-3EC82A390F12}" type="parTrans" cxnId="{C86F6C37-9D07-44E5-8250-9D0BC5062DBA}">
      <dgm:prSet/>
      <dgm:spPr/>
      <dgm:t>
        <a:bodyPr/>
        <a:lstStyle/>
        <a:p>
          <a:endParaRPr lang="en-GB"/>
        </a:p>
      </dgm:t>
    </dgm:pt>
    <dgm:pt modelId="{8CEB7F27-5055-4EF1-9F07-A2742932F1B1}" type="sibTrans" cxnId="{C86F6C37-9D07-44E5-8250-9D0BC5062DBA}">
      <dgm:prSet/>
      <dgm:spPr/>
      <dgm:t>
        <a:bodyPr/>
        <a:lstStyle/>
        <a:p>
          <a:endParaRPr lang="en-GB"/>
        </a:p>
      </dgm:t>
    </dgm:pt>
    <dgm:pt modelId="{407EA29A-8F05-4104-9239-29FFA173E2C4}" type="pres">
      <dgm:prSet presAssocID="{9AF8C21C-EA77-4231-918E-AB2D9C7FCEAE}" presName="cycle" presStyleCnt="0">
        <dgm:presLayoutVars>
          <dgm:dir/>
          <dgm:resizeHandles val="exact"/>
        </dgm:presLayoutVars>
      </dgm:prSet>
      <dgm:spPr/>
    </dgm:pt>
    <dgm:pt modelId="{C64A3662-FCBC-4DB4-ABA7-25F7D4AD0595}" type="pres">
      <dgm:prSet presAssocID="{FAD6DFE8-2BB1-482C-8ACD-7C240C976A61}" presName="dummy" presStyleCnt="0"/>
      <dgm:spPr/>
    </dgm:pt>
    <dgm:pt modelId="{AC6A88CA-7DA0-44B6-9404-FE236A086DC7}" type="pres">
      <dgm:prSet presAssocID="{FAD6DFE8-2BB1-482C-8ACD-7C240C976A61}" presName="node" presStyleLbl="revTx" presStyleIdx="0" presStyleCnt="5">
        <dgm:presLayoutVars>
          <dgm:bulletEnabled val="1"/>
        </dgm:presLayoutVars>
      </dgm:prSet>
      <dgm:spPr/>
    </dgm:pt>
    <dgm:pt modelId="{A3B20E3C-F0C2-4228-9F3D-0F99A933220F}" type="pres">
      <dgm:prSet presAssocID="{6C8FDDD4-FC6E-44FB-B87C-68190C4C7627}" presName="sibTrans" presStyleLbl="node1" presStyleIdx="0" presStyleCnt="5"/>
      <dgm:spPr/>
    </dgm:pt>
    <dgm:pt modelId="{30DBB052-D00C-41BD-A132-8FC8CD0B83AD}" type="pres">
      <dgm:prSet presAssocID="{42331DD7-B14F-46D0-8006-E278D01B78CB}" presName="dummy" presStyleCnt="0"/>
      <dgm:spPr/>
    </dgm:pt>
    <dgm:pt modelId="{41B8E029-267E-4DF7-88F6-DD0EB4A14265}" type="pres">
      <dgm:prSet presAssocID="{42331DD7-B14F-46D0-8006-E278D01B78CB}" presName="node" presStyleLbl="revTx" presStyleIdx="1" presStyleCnt="5">
        <dgm:presLayoutVars>
          <dgm:bulletEnabled val="1"/>
        </dgm:presLayoutVars>
      </dgm:prSet>
      <dgm:spPr/>
    </dgm:pt>
    <dgm:pt modelId="{2AB62FAB-B876-48CE-8C5E-530BF5A15D7E}" type="pres">
      <dgm:prSet presAssocID="{D6FB7B76-EC64-45F2-A326-378401F31CE7}" presName="sibTrans" presStyleLbl="node1" presStyleIdx="1" presStyleCnt="5" custLinFactNeighborX="1023" custLinFactNeighborY="1006"/>
      <dgm:spPr/>
    </dgm:pt>
    <dgm:pt modelId="{A0EAE21D-7534-4DF5-BF3E-9CE8B918DFA4}" type="pres">
      <dgm:prSet presAssocID="{87610C9F-78E1-4C94-B87D-E8624ABF3EED}" presName="dummy" presStyleCnt="0"/>
      <dgm:spPr/>
    </dgm:pt>
    <dgm:pt modelId="{1D3DCF7D-7343-4A4E-9A62-C74CC04DD1D2}" type="pres">
      <dgm:prSet presAssocID="{87610C9F-78E1-4C94-B87D-E8624ABF3EED}" presName="node" presStyleLbl="revTx" presStyleIdx="2" presStyleCnt="5">
        <dgm:presLayoutVars>
          <dgm:bulletEnabled val="1"/>
        </dgm:presLayoutVars>
      </dgm:prSet>
      <dgm:spPr/>
    </dgm:pt>
    <dgm:pt modelId="{974BF476-E83E-42CB-8412-9CDB90613BDE}" type="pres">
      <dgm:prSet presAssocID="{1F512F91-72F0-4C61-A92E-2E31C2E6976F}" presName="sibTrans" presStyleLbl="node1" presStyleIdx="2" presStyleCnt="5"/>
      <dgm:spPr/>
    </dgm:pt>
    <dgm:pt modelId="{8EB360CD-F53B-4379-82A4-8B6408211E04}" type="pres">
      <dgm:prSet presAssocID="{B442976A-5CAB-4E48-91E2-C916554FA1B9}" presName="dummy" presStyleCnt="0"/>
      <dgm:spPr/>
    </dgm:pt>
    <dgm:pt modelId="{B3BCA728-AF68-4E26-BC1D-57B9692969FF}" type="pres">
      <dgm:prSet presAssocID="{B442976A-5CAB-4E48-91E2-C916554FA1B9}" presName="node" presStyleLbl="revTx" presStyleIdx="3" presStyleCnt="5">
        <dgm:presLayoutVars>
          <dgm:bulletEnabled val="1"/>
        </dgm:presLayoutVars>
      </dgm:prSet>
      <dgm:spPr/>
    </dgm:pt>
    <dgm:pt modelId="{970C976F-700D-4218-B66E-5E9A73B1337D}" type="pres">
      <dgm:prSet presAssocID="{99F8FEE2-8C4D-4C49-989B-62877B0E4FCD}" presName="sibTrans" presStyleLbl="node1" presStyleIdx="3" presStyleCnt="5"/>
      <dgm:spPr/>
    </dgm:pt>
    <dgm:pt modelId="{6FF8FDFE-5979-4421-B5D3-6014B1DBE628}" type="pres">
      <dgm:prSet presAssocID="{2F48D2CB-0B79-4DAA-A6E7-CF7292936D10}" presName="dummy" presStyleCnt="0"/>
      <dgm:spPr/>
    </dgm:pt>
    <dgm:pt modelId="{63BF5A12-2143-4235-A47F-8D79ECACA282}" type="pres">
      <dgm:prSet presAssocID="{2F48D2CB-0B79-4DAA-A6E7-CF7292936D10}" presName="node" presStyleLbl="revTx" presStyleIdx="4" presStyleCnt="5">
        <dgm:presLayoutVars>
          <dgm:bulletEnabled val="1"/>
        </dgm:presLayoutVars>
      </dgm:prSet>
      <dgm:spPr/>
    </dgm:pt>
    <dgm:pt modelId="{C4FF0070-E7E2-45E5-A382-6BD264AE4432}" type="pres">
      <dgm:prSet presAssocID="{8CEB7F27-5055-4EF1-9F07-A2742932F1B1}" presName="sibTrans" presStyleLbl="node1" presStyleIdx="4" presStyleCnt="5" custLinFactNeighborX="-303" custLinFactNeighborY="-648"/>
      <dgm:spPr/>
    </dgm:pt>
  </dgm:ptLst>
  <dgm:cxnLst>
    <dgm:cxn modelId="{14B5800D-45EE-4D68-93E4-7AE7D425BB79}" type="presOf" srcId="{87610C9F-78E1-4C94-B87D-E8624ABF3EED}" destId="{1D3DCF7D-7343-4A4E-9A62-C74CC04DD1D2}" srcOrd="0" destOrd="0" presId="urn:microsoft.com/office/officeart/2005/8/layout/cycle1"/>
    <dgm:cxn modelId="{73157032-6776-45A4-80A0-2B68D683C9EF}" srcId="{9AF8C21C-EA77-4231-918E-AB2D9C7FCEAE}" destId="{42331DD7-B14F-46D0-8006-E278D01B78CB}" srcOrd="1" destOrd="0" parTransId="{9E88A15D-06B1-4192-9C3C-E635F5D026FC}" sibTransId="{D6FB7B76-EC64-45F2-A326-378401F31CE7}"/>
    <dgm:cxn modelId="{C86F6C37-9D07-44E5-8250-9D0BC5062DBA}" srcId="{9AF8C21C-EA77-4231-918E-AB2D9C7FCEAE}" destId="{2F48D2CB-0B79-4DAA-A6E7-CF7292936D10}" srcOrd="4" destOrd="0" parTransId="{F65321BE-6B0B-4C73-8D6C-3EC82A390F12}" sibTransId="{8CEB7F27-5055-4EF1-9F07-A2742932F1B1}"/>
    <dgm:cxn modelId="{C99BD63D-4135-433B-A1F8-668CC63AB171}" srcId="{9AF8C21C-EA77-4231-918E-AB2D9C7FCEAE}" destId="{87610C9F-78E1-4C94-B87D-E8624ABF3EED}" srcOrd="2" destOrd="0" parTransId="{1E4F9008-897E-41C4-8B78-F6EA3B6F2CFC}" sibTransId="{1F512F91-72F0-4C61-A92E-2E31C2E6976F}"/>
    <dgm:cxn modelId="{DBDCA670-1234-44D9-9499-22C5D7F7361C}" type="presOf" srcId="{B442976A-5CAB-4E48-91E2-C916554FA1B9}" destId="{B3BCA728-AF68-4E26-BC1D-57B9692969FF}" srcOrd="0" destOrd="0" presId="urn:microsoft.com/office/officeart/2005/8/layout/cycle1"/>
    <dgm:cxn modelId="{D19FF076-1A88-43E4-A96C-7EBD6A6484F2}" type="presOf" srcId="{FAD6DFE8-2BB1-482C-8ACD-7C240C976A61}" destId="{AC6A88CA-7DA0-44B6-9404-FE236A086DC7}" srcOrd="0" destOrd="0" presId="urn:microsoft.com/office/officeart/2005/8/layout/cycle1"/>
    <dgm:cxn modelId="{61320481-3116-4171-852E-A70CAB802C65}" type="presOf" srcId="{6C8FDDD4-FC6E-44FB-B87C-68190C4C7627}" destId="{A3B20E3C-F0C2-4228-9F3D-0F99A933220F}" srcOrd="0" destOrd="0" presId="urn:microsoft.com/office/officeart/2005/8/layout/cycle1"/>
    <dgm:cxn modelId="{5BAE1EA7-FEBD-44CB-9C83-02FE6E75AB48}" type="presOf" srcId="{D6FB7B76-EC64-45F2-A326-378401F31CE7}" destId="{2AB62FAB-B876-48CE-8C5E-530BF5A15D7E}" srcOrd="0" destOrd="0" presId="urn:microsoft.com/office/officeart/2005/8/layout/cycle1"/>
    <dgm:cxn modelId="{C1E267B6-99EF-40B1-A582-EB1E24BB7D0C}" type="presOf" srcId="{99F8FEE2-8C4D-4C49-989B-62877B0E4FCD}" destId="{970C976F-700D-4218-B66E-5E9A73B1337D}" srcOrd="0" destOrd="0" presId="urn:microsoft.com/office/officeart/2005/8/layout/cycle1"/>
    <dgm:cxn modelId="{57D744B8-93F5-4AC8-9B3C-A85270A2C1FF}" type="presOf" srcId="{1F512F91-72F0-4C61-A92E-2E31C2E6976F}" destId="{974BF476-E83E-42CB-8412-9CDB90613BDE}" srcOrd="0" destOrd="0" presId="urn:microsoft.com/office/officeart/2005/8/layout/cycle1"/>
    <dgm:cxn modelId="{F4A9C4B9-13F8-4B05-A9F3-38BE193A86F3}" type="presOf" srcId="{9AF8C21C-EA77-4231-918E-AB2D9C7FCEAE}" destId="{407EA29A-8F05-4104-9239-29FFA173E2C4}" srcOrd="0" destOrd="0" presId="urn:microsoft.com/office/officeart/2005/8/layout/cycle1"/>
    <dgm:cxn modelId="{E0FE23C9-3172-4F94-B72D-FB17B4E92BF4}" type="presOf" srcId="{8CEB7F27-5055-4EF1-9F07-A2742932F1B1}" destId="{C4FF0070-E7E2-45E5-A382-6BD264AE4432}" srcOrd="0" destOrd="0" presId="urn:microsoft.com/office/officeart/2005/8/layout/cycle1"/>
    <dgm:cxn modelId="{2DBA1CDB-0C51-4CAE-8A65-29BA6FBA25C1}" type="presOf" srcId="{2F48D2CB-0B79-4DAA-A6E7-CF7292936D10}" destId="{63BF5A12-2143-4235-A47F-8D79ECACA282}" srcOrd="0" destOrd="0" presId="urn:microsoft.com/office/officeart/2005/8/layout/cycle1"/>
    <dgm:cxn modelId="{D837F2DD-C8F7-4E97-9C58-56E480C365B4}" type="presOf" srcId="{42331DD7-B14F-46D0-8006-E278D01B78CB}" destId="{41B8E029-267E-4DF7-88F6-DD0EB4A14265}" srcOrd="0" destOrd="0" presId="urn:microsoft.com/office/officeart/2005/8/layout/cycle1"/>
    <dgm:cxn modelId="{CE1970F9-1760-4948-BDDC-6EC2B9B8CA8D}" srcId="{9AF8C21C-EA77-4231-918E-AB2D9C7FCEAE}" destId="{B442976A-5CAB-4E48-91E2-C916554FA1B9}" srcOrd="3" destOrd="0" parTransId="{A17419BA-C073-4DBA-BF53-FED8172C74F3}" sibTransId="{99F8FEE2-8C4D-4C49-989B-62877B0E4FCD}"/>
    <dgm:cxn modelId="{9FECCBF9-CB6B-4CC7-B50F-633B3282FDAF}" srcId="{9AF8C21C-EA77-4231-918E-AB2D9C7FCEAE}" destId="{FAD6DFE8-2BB1-482C-8ACD-7C240C976A61}" srcOrd="0" destOrd="0" parTransId="{DAD52CB7-5F34-4EA5-9A08-8504671B440B}" sibTransId="{6C8FDDD4-FC6E-44FB-B87C-68190C4C7627}"/>
    <dgm:cxn modelId="{52AF761B-DE6A-4FE9-92EC-D4A6F6DFCAE6}" type="presParOf" srcId="{407EA29A-8F05-4104-9239-29FFA173E2C4}" destId="{C64A3662-FCBC-4DB4-ABA7-25F7D4AD0595}" srcOrd="0" destOrd="0" presId="urn:microsoft.com/office/officeart/2005/8/layout/cycle1"/>
    <dgm:cxn modelId="{DDC6FA31-3BB3-472A-AB64-A043DE4FB0E1}" type="presParOf" srcId="{407EA29A-8F05-4104-9239-29FFA173E2C4}" destId="{AC6A88CA-7DA0-44B6-9404-FE236A086DC7}" srcOrd="1" destOrd="0" presId="urn:microsoft.com/office/officeart/2005/8/layout/cycle1"/>
    <dgm:cxn modelId="{BBF0D783-01D1-43EC-8B6D-CA134E6CE239}" type="presParOf" srcId="{407EA29A-8F05-4104-9239-29FFA173E2C4}" destId="{A3B20E3C-F0C2-4228-9F3D-0F99A933220F}" srcOrd="2" destOrd="0" presId="urn:microsoft.com/office/officeart/2005/8/layout/cycle1"/>
    <dgm:cxn modelId="{E8AE1105-7AA0-4DB1-827A-602928CF05E7}" type="presParOf" srcId="{407EA29A-8F05-4104-9239-29FFA173E2C4}" destId="{30DBB052-D00C-41BD-A132-8FC8CD0B83AD}" srcOrd="3" destOrd="0" presId="urn:microsoft.com/office/officeart/2005/8/layout/cycle1"/>
    <dgm:cxn modelId="{DA0AA00C-E3F0-4B71-9CB8-894FA4F9B7EA}" type="presParOf" srcId="{407EA29A-8F05-4104-9239-29FFA173E2C4}" destId="{41B8E029-267E-4DF7-88F6-DD0EB4A14265}" srcOrd="4" destOrd="0" presId="urn:microsoft.com/office/officeart/2005/8/layout/cycle1"/>
    <dgm:cxn modelId="{753FEF88-4984-4980-95A9-3D3F7B00DF17}" type="presParOf" srcId="{407EA29A-8F05-4104-9239-29FFA173E2C4}" destId="{2AB62FAB-B876-48CE-8C5E-530BF5A15D7E}" srcOrd="5" destOrd="0" presId="urn:microsoft.com/office/officeart/2005/8/layout/cycle1"/>
    <dgm:cxn modelId="{7387EBD2-1790-4F43-8A01-923333C8CB59}" type="presParOf" srcId="{407EA29A-8F05-4104-9239-29FFA173E2C4}" destId="{A0EAE21D-7534-4DF5-BF3E-9CE8B918DFA4}" srcOrd="6" destOrd="0" presId="urn:microsoft.com/office/officeart/2005/8/layout/cycle1"/>
    <dgm:cxn modelId="{1A9FA289-9D3C-42FD-8253-60F00CA36EE2}" type="presParOf" srcId="{407EA29A-8F05-4104-9239-29FFA173E2C4}" destId="{1D3DCF7D-7343-4A4E-9A62-C74CC04DD1D2}" srcOrd="7" destOrd="0" presId="urn:microsoft.com/office/officeart/2005/8/layout/cycle1"/>
    <dgm:cxn modelId="{6E956766-7ADB-45FC-8949-AB4A8309C523}" type="presParOf" srcId="{407EA29A-8F05-4104-9239-29FFA173E2C4}" destId="{974BF476-E83E-42CB-8412-9CDB90613BDE}" srcOrd="8" destOrd="0" presId="urn:microsoft.com/office/officeart/2005/8/layout/cycle1"/>
    <dgm:cxn modelId="{C2D544EB-B3FF-44E2-A127-AC9078181CCD}" type="presParOf" srcId="{407EA29A-8F05-4104-9239-29FFA173E2C4}" destId="{8EB360CD-F53B-4379-82A4-8B6408211E04}" srcOrd="9" destOrd="0" presId="urn:microsoft.com/office/officeart/2005/8/layout/cycle1"/>
    <dgm:cxn modelId="{38EE992A-FBA4-4856-AF30-DE91DE6B7414}" type="presParOf" srcId="{407EA29A-8F05-4104-9239-29FFA173E2C4}" destId="{B3BCA728-AF68-4E26-BC1D-57B9692969FF}" srcOrd="10" destOrd="0" presId="urn:microsoft.com/office/officeart/2005/8/layout/cycle1"/>
    <dgm:cxn modelId="{54E0F6D6-36B0-4250-B71B-3E3AD4EFBDC6}" type="presParOf" srcId="{407EA29A-8F05-4104-9239-29FFA173E2C4}" destId="{970C976F-700D-4218-B66E-5E9A73B1337D}" srcOrd="11" destOrd="0" presId="urn:microsoft.com/office/officeart/2005/8/layout/cycle1"/>
    <dgm:cxn modelId="{810DEF69-D69E-4EAF-8674-127BDD5DAFF1}" type="presParOf" srcId="{407EA29A-8F05-4104-9239-29FFA173E2C4}" destId="{6FF8FDFE-5979-4421-B5D3-6014B1DBE628}" srcOrd="12" destOrd="0" presId="urn:microsoft.com/office/officeart/2005/8/layout/cycle1"/>
    <dgm:cxn modelId="{4924A9C7-6E35-4AD7-9450-5B851CBF63F8}" type="presParOf" srcId="{407EA29A-8F05-4104-9239-29FFA173E2C4}" destId="{63BF5A12-2143-4235-A47F-8D79ECACA282}" srcOrd="13" destOrd="0" presId="urn:microsoft.com/office/officeart/2005/8/layout/cycle1"/>
    <dgm:cxn modelId="{9884DDFC-6827-47F1-A945-359D70EAFF2C}" type="presParOf" srcId="{407EA29A-8F05-4104-9239-29FFA173E2C4}" destId="{C4FF0070-E7E2-45E5-A382-6BD264AE4432}" srcOrd="14" destOrd="0" presId="urn:microsoft.com/office/officeart/2005/8/layout/cycle1"/>
  </dgm:cxnLst>
  <dgm:bg/>
  <dgm:whole/>
  <dgm:extLst>
    <a:ext uri="http://schemas.microsoft.com/office/drawing/2008/diagram">
      <dsp:dataModelExt xmlns:dsp="http://schemas.microsoft.com/office/drawing/2008/diagram" relId="rId1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ED5D88D-E44E-40E5-95B4-44CBE0FFA495}" type="doc">
      <dgm:prSet loTypeId="urn:microsoft.com/office/officeart/2005/8/layout/radial1" loCatId="cycle" qsTypeId="urn:microsoft.com/office/officeart/2005/8/quickstyle/3d3" qsCatId="3D" csTypeId="urn:microsoft.com/office/officeart/2005/8/colors/accent1_4" csCatId="accent1" phldr="1"/>
      <dgm:spPr/>
      <dgm:t>
        <a:bodyPr/>
        <a:lstStyle/>
        <a:p>
          <a:endParaRPr lang="en-GB"/>
        </a:p>
      </dgm:t>
    </dgm:pt>
    <dgm:pt modelId="{4E2EBBA5-F4DA-4CB0-97AE-AF2EC9CE72E9}">
      <dgm:prSet phldrT="[Text]"/>
      <dgm:spPr/>
      <dgm:t>
        <a:bodyPr/>
        <a:lstStyle/>
        <a:p>
          <a:r>
            <a:rPr lang="en-GB" dirty="0"/>
            <a:t>Stimulate &amp; Generate</a:t>
          </a:r>
        </a:p>
      </dgm:t>
    </dgm:pt>
    <dgm:pt modelId="{D125FA22-2511-4B51-85A2-BDDECAB42706}" type="parTrans" cxnId="{34079A82-8C56-4DA2-8400-99EBB729F806}">
      <dgm:prSet/>
      <dgm:spPr/>
      <dgm:t>
        <a:bodyPr/>
        <a:lstStyle/>
        <a:p>
          <a:endParaRPr lang="en-GB"/>
        </a:p>
      </dgm:t>
    </dgm:pt>
    <dgm:pt modelId="{16969C5C-0B41-4BF3-944A-E5AA596B6D3D}" type="sibTrans" cxnId="{34079A82-8C56-4DA2-8400-99EBB729F806}">
      <dgm:prSet/>
      <dgm:spPr/>
      <dgm:t>
        <a:bodyPr/>
        <a:lstStyle/>
        <a:p>
          <a:endParaRPr lang="en-GB"/>
        </a:p>
      </dgm:t>
    </dgm:pt>
    <dgm:pt modelId="{9BAD4215-C810-434F-8142-D865F5E8BEFC}">
      <dgm:prSet phldrT="[Text]"/>
      <dgm:spPr/>
      <dgm:t>
        <a:bodyPr/>
        <a:lstStyle/>
        <a:p>
          <a:r>
            <a:rPr lang="en-GB" b="0" dirty="0">
              <a:solidFill>
                <a:schemeClr val="bg1"/>
              </a:solidFill>
            </a:rPr>
            <a:t>Stimulate with hooks (generating excitement and interest)</a:t>
          </a:r>
        </a:p>
      </dgm:t>
    </dgm:pt>
    <dgm:pt modelId="{CC59C03B-B6BD-478F-8CCF-5E5A6EA775D8}" type="parTrans" cxnId="{591BC190-A583-408A-AC3E-3D35CFEF60EF}">
      <dgm:prSet/>
      <dgm:spPr/>
      <dgm:t>
        <a:bodyPr/>
        <a:lstStyle/>
        <a:p>
          <a:endParaRPr lang="en-GB"/>
        </a:p>
      </dgm:t>
    </dgm:pt>
    <dgm:pt modelId="{EA567DE5-E5F0-4DE7-A3D6-67910D74F3A2}" type="sibTrans" cxnId="{591BC190-A583-408A-AC3E-3D35CFEF60EF}">
      <dgm:prSet/>
      <dgm:spPr/>
      <dgm:t>
        <a:bodyPr/>
        <a:lstStyle/>
        <a:p>
          <a:endParaRPr lang="en-GB"/>
        </a:p>
      </dgm:t>
    </dgm:pt>
    <dgm:pt modelId="{5A2EE6AF-5481-4C95-AB75-30EFA06BAC7F}">
      <dgm:prSet phldrT="[Text]"/>
      <dgm:spPr/>
      <dgm:t>
        <a:bodyPr/>
        <a:lstStyle/>
        <a:p>
          <a:r>
            <a:rPr lang="en-GB" b="0" dirty="0">
              <a:solidFill>
                <a:schemeClr val="bg1"/>
              </a:solidFill>
            </a:rPr>
            <a:t>Strategies for developing pupils’ vocabulary (‘warming up the words’)</a:t>
          </a:r>
        </a:p>
      </dgm:t>
    </dgm:pt>
    <dgm:pt modelId="{EEC8C385-A8E6-49BD-B66E-28BF70E966AD}" type="parTrans" cxnId="{8C1781C4-0998-4166-A91D-89FA2445F75A}">
      <dgm:prSet/>
      <dgm:spPr/>
      <dgm:t>
        <a:bodyPr/>
        <a:lstStyle/>
        <a:p>
          <a:endParaRPr lang="en-GB"/>
        </a:p>
      </dgm:t>
    </dgm:pt>
    <dgm:pt modelId="{562273C6-685A-49FA-8F4D-18A9AD10A3AE}" type="sibTrans" cxnId="{8C1781C4-0998-4166-A91D-89FA2445F75A}">
      <dgm:prSet/>
      <dgm:spPr/>
      <dgm:t>
        <a:bodyPr/>
        <a:lstStyle/>
        <a:p>
          <a:endParaRPr lang="en-GB"/>
        </a:p>
      </dgm:t>
    </dgm:pt>
    <dgm:pt modelId="{334715F7-2CF4-4F99-AE5D-BE0F21E74391}">
      <dgm:prSet phldrT="[Text]"/>
      <dgm:spPr/>
      <dgm:t>
        <a:bodyPr/>
        <a:lstStyle/>
        <a:p>
          <a:r>
            <a:rPr lang="en-GB" b="0" dirty="0">
              <a:solidFill>
                <a:schemeClr val="bg1"/>
              </a:solidFill>
            </a:rPr>
            <a:t>Reading as a Reader (exploring events, characters and topics in the literary driver)</a:t>
          </a:r>
        </a:p>
      </dgm:t>
    </dgm:pt>
    <dgm:pt modelId="{99D98871-5A79-4232-9EB8-912011D8DCCD}" type="parTrans" cxnId="{9CF1FB39-6E89-4EFE-AACB-58586C80A064}">
      <dgm:prSet/>
      <dgm:spPr/>
      <dgm:t>
        <a:bodyPr/>
        <a:lstStyle/>
        <a:p>
          <a:endParaRPr lang="en-GB"/>
        </a:p>
      </dgm:t>
    </dgm:pt>
    <dgm:pt modelId="{8A96A100-535C-42CB-9800-0F27086355AB}" type="sibTrans" cxnId="{9CF1FB39-6E89-4EFE-AACB-58586C80A064}">
      <dgm:prSet/>
      <dgm:spPr/>
      <dgm:t>
        <a:bodyPr/>
        <a:lstStyle/>
        <a:p>
          <a:endParaRPr lang="en-GB"/>
        </a:p>
      </dgm:t>
    </dgm:pt>
    <dgm:pt modelId="{5A4726F9-3799-4E01-B0A7-1B87BA23E7F5}">
      <dgm:prSet phldrT="[Text]"/>
      <dgm:spPr/>
      <dgm:t>
        <a:bodyPr/>
        <a:lstStyle/>
        <a:p>
          <a:r>
            <a:rPr lang="en-GB" b="0" dirty="0">
              <a:solidFill>
                <a:schemeClr val="bg1"/>
              </a:solidFill>
            </a:rPr>
            <a:t>Developing spoken language to generate deeper understanding (drama &amp; oral rehearsal)</a:t>
          </a:r>
        </a:p>
      </dgm:t>
    </dgm:pt>
    <dgm:pt modelId="{D41E5A91-814F-471B-BEF8-9B2B4DC2D38D}" type="parTrans" cxnId="{249F688E-37C3-4FCD-A302-DA80CF8DF1E3}">
      <dgm:prSet/>
      <dgm:spPr/>
      <dgm:t>
        <a:bodyPr/>
        <a:lstStyle/>
        <a:p>
          <a:endParaRPr lang="en-GB"/>
        </a:p>
      </dgm:t>
    </dgm:pt>
    <dgm:pt modelId="{8E3D0870-CC3F-4E63-BE6E-D56FB6B5F288}" type="sibTrans" cxnId="{249F688E-37C3-4FCD-A302-DA80CF8DF1E3}">
      <dgm:prSet/>
      <dgm:spPr/>
      <dgm:t>
        <a:bodyPr/>
        <a:lstStyle/>
        <a:p>
          <a:endParaRPr lang="en-GB"/>
        </a:p>
      </dgm:t>
    </dgm:pt>
    <dgm:pt modelId="{4475560F-5B43-479E-87CA-F6265B717908}">
      <dgm:prSet/>
      <dgm:spPr/>
      <dgm:t>
        <a:bodyPr/>
        <a:lstStyle/>
        <a:p>
          <a:r>
            <a:rPr lang="en-GB" dirty="0"/>
            <a:t>Immerse children in the world of the text / theme – generate deeper understanding</a:t>
          </a:r>
        </a:p>
      </dgm:t>
    </dgm:pt>
    <dgm:pt modelId="{EA88F708-DCEB-4056-8E99-139A38B21CFD}" type="parTrans" cxnId="{F85BFC9D-8353-4F72-B0E0-A44B29F56708}">
      <dgm:prSet/>
      <dgm:spPr/>
      <dgm:t>
        <a:bodyPr/>
        <a:lstStyle/>
        <a:p>
          <a:endParaRPr lang="en-GB"/>
        </a:p>
      </dgm:t>
    </dgm:pt>
    <dgm:pt modelId="{B29C3113-A071-4478-B53B-076FAD739CA7}" type="sibTrans" cxnId="{F85BFC9D-8353-4F72-B0E0-A44B29F56708}">
      <dgm:prSet/>
      <dgm:spPr/>
      <dgm:t>
        <a:bodyPr/>
        <a:lstStyle/>
        <a:p>
          <a:endParaRPr lang="en-GB"/>
        </a:p>
      </dgm:t>
    </dgm:pt>
    <dgm:pt modelId="{EF31E5CA-51D4-4A0F-BB6E-CEE3BFF3E917}">
      <dgm:prSet/>
      <dgm:spPr/>
      <dgm:t>
        <a:bodyPr/>
        <a:lstStyle/>
        <a:p>
          <a:r>
            <a:rPr lang="en-GB" dirty="0"/>
            <a:t>Explore context – ensure every child ‘on the </a:t>
          </a:r>
          <a:r>
            <a:rPr lang="en-GB" dirty="0" err="1"/>
            <a:t>bus’</a:t>
          </a:r>
          <a:r>
            <a:rPr lang="en-GB" dirty="0"/>
            <a:t> for the rest of the journey with required background knowledge</a:t>
          </a:r>
        </a:p>
      </dgm:t>
    </dgm:pt>
    <dgm:pt modelId="{6C47C066-EB9E-4A2E-9E3D-A909B3846C80}" type="parTrans" cxnId="{CA4D9A65-0BE5-4C8F-A4B0-9D1402366823}">
      <dgm:prSet/>
      <dgm:spPr/>
      <dgm:t>
        <a:bodyPr/>
        <a:lstStyle/>
        <a:p>
          <a:endParaRPr lang="en-GB"/>
        </a:p>
      </dgm:t>
    </dgm:pt>
    <dgm:pt modelId="{6D54C848-E257-499B-B33B-E0914DF63EBE}" type="sibTrans" cxnId="{CA4D9A65-0BE5-4C8F-A4B0-9D1402366823}">
      <dgm:prSet/>
      <dgm:spPr/>
      <dgm:t>
        <a:bodyPr/>
        <a:lstStyle/>
        <a:p>
          <a:endParaRPr lang="en-GB"/>
        </a:p>
      </dgm:t>
    </dgm:pt>
    <dgm:pt modelId="{428DCD1D-7F16-4EFA-B635-4ECCE8DFCEEF}" type="pres">
      <dgm:prSet presAssocID="{FED5D88D-E44E-40E5-95B4-44CBE0FFA495}" presName="cycle" presStyleCnt="0">
        <dgm:presLayoutVars>
          <dgm:chMax val="1"/>
          <dgm:dir/>
          <dgm:animLvl val="ctr"/>
          <dgm:resizeHandles val="exact"/>
        </dgm:presLayoutVars>
      </dgm:prSet>
      <dgm:spPr/>
    </dgm:pt>
    <dgm:pt modelId="{EAF99A7B-D1AC-4C94-BB4E-26ED181E5D70}" type="pres">
      <dgm:prSet presAssocID="{4E2EBBA5-F4DA-4CB0-97AE-AF2EC9CE72E9}" presName="centerShape" presStyleLbl="node0" presStyleIdx="0" presStyleCnt="1"/>
      <dgm:spPr/>
    </dgm:pt>
    <dgm:pt modelId="{930905CB-45DB-4B54-A459-BE2C4C20D666}" type="pres">
      <dgm:prSet presAssocID="{CC59C03B-B6BD-478F-8CCF-5E5A6EA775D8}" presName="Name9" presStyleLbl="parChTrans1D2" presStyleIdx="0" presStyleCnt="6"/>
      <dgm:spPr/>
    </dgm:pt>
    <dgm:pt modelId="{586492C6-DA62-4D66-BDA3-FE7112CE7466}" type="pres">
      <dgm:prSet presAssocID="{CC59C03B-B6BD-478F-8CCF-5E5A6EA775D8}" presName="connTx" presStyleLbl="parChTrans1D2" presStyleIdx="0" presStyleCnt="6"/>
      <dgm:spPr/>
    </dgm:pt>
    <dgm:pt modelId="{8E536F77-2589-4B09-8586-8B32B56A1385}" type="pres">
      <dgm:prSet presAssocID="{9BAD4215-C810-434F-8142-D865F5E8BEFC}" presName="node" presStyleLbl="node1" presStyleIdx="0" presStyleCnt="6" custRadScaleRad="99336" custRadScaleInc="-4235">
        <dgm:presLayoutVars>
          <dgm:bulletEnabled val="1"/>
        </dgm:presLayoutVars>
      </dgm:prSet>
      <dgm:spPr/>
    </dgm:pt>
    <dgm:pt modelId="{3BF48742-0CAD-44C2-8E23-98B0800C170F}" type="pres">
      <dgm:prSet presAssocID="{EEC8C385-A8E6-49BD-B66E-28BF70E966AD}" presName="Name9" presStyleLbl="parChTrans1D2" presStyleIdx="1" presStyleCnt="6"/>
      <dgm:spPr/>
    </dgm:pt>
    <dgm:pt modelId="{92FE2393-D45F-475A-BB79-28902E84402E}" type="pres">
      <dgm:prSet presAssocID="{EEC8C385-A8E6-49BD-B66E-28BF70E966AD}" presName="connTx" presStyleLbl="parChTrans1D2" presStyleIdx="1" presStyleCnt="6"/>
      <dgm:spPr/>
    </dgm:pt>
    <dgm:pt modelId="{DA79FB4C-38AF-48C6-AA41-7E8C5AB0D4E4}" type="pres">
      <dgm:prSet presAssocID="{5A2EE6AF-5481-4C95-AB75-30EFA06BAC7F}" presName="node" presStyleLbl="node1" presStyleIdx="1" presStyleCnt="6">
        <dgm:presLayoutVars>
          <dgm:bulletEnabled val="1"/>
        </dgm:presLayoutVars>
      </dgm:prSet>
      <dgm:spPr/>
    </dgm:pt>
    <dgm:pt modelId="{5FBE4621-AF3B-4ECE-81C2-04A131AD21C9}" type="pres">
      <dgm:prSet presAssocID="{99D98871-5A79-4232-9EB8-912011D8DCCD}" presName="Name9" presStyleLbl="parChTrans1D2" presStyleIdx="2" presStyleCnt="6"/>
      <dgm:spPr/>
    </dgm:pt>
    <dgm:pt modelId="{EDDAF30A-7BFA-401C-B413-69FB3AD2BED5}" type="pres">
      <dgm:prSet presAssocID="{99D98871-5A79-4232-9EB8-912011D8DCCD}" presName="connTx" presStyleLbl="parChTrans1D2" presStyleIdx="2" presStyleCnt="6"/>
      <dgm:spPr/>
    </dgm:pt>
    <dgm:pt modelId="{8D6DEA72-B336-4035-A1AD-BBF86C536F06}" type="pres">
      <dgm:prSet presAssocID="{334715F7-2CF4-4F99-AE5D-BE0F21E74391}" presName="node" presStyleLbl="node1" presStyleIdx="2" presStyleCnt="6">
        <dgm:presLayoutVars>
          <dgm:bulletEnabled val="1"/>
        </dgm:presLayoutVars>
      </dgm:prSet>
      <dgm:spPr/>
    </dgm:pt>
    <dgm:pt modelId="{AA1EDCAB-389D-4C06-8710-B3ABD62C81C0}" type="pres">
      <dgm:prSet presAssocID="{D41E5A91-814F-471B-BEF8-9B2B4DC2D38D}" presName="Name9" presStyleLbl="parChTrans1D2" presStyleIdx="3" presStyleCnt="6"/>
      <dgm:spPr/>
    </dgm:pt>
    <dgm:pt modelId="{CA9E126C-BB0E-4A4D-840F-AFE0FB0FC994}" type="pres">
      <dgm:prSet presAssocID="{D41E5A91-814F-471B-BEF8-9B2B4DC2D38D}" presName="connTx" presStyleLbl="parChTrans1D2" presStyleIdx="3" presStyleCnt="6"/>
      <dgm:spPr/>
    </dgm:pt>
    <dgm:pt modelId="{4B0D92C8-60C0-42C6-8456-F0D82407E99D}" type="pres">
      <dgm:prSet presAssocID="{5A4726F9-3799-4E01-B0A7-1B87BA23E7F5}" presName="node" presStyleLbl="node1" presStyleIdx="3" presStyleCnt="6">
        <dgm:presLayoutVars>
          <dgm:bulletEnabled val="1"/>
        </dgm:presLayoutVars>
      </dgm:prSet>
      <dgm:spPr/>
    </dgm:pt>
    <dgm:pt modelId="{D9E59D7E-BA16-4255-98F1-D8226A91C3C4}" type="pres">
      <dgm:prSet presAssocID="{EA88F708-DCEB-4056-8E99-139A38B21CFD}" presName="Name9" presStyleLbl="parChTrans1D2" presStyleIdx="4" presStyleCnt="6"/>
      <dgm:spPr/>
    </dgm:pt>
    <dgm:pt modelId="{9C63A938-9D83-423E-A116-3085BC297304}" type="pres">
      <dgm:prSet presAssocID="{EA88F708-DCEB-4056-8E99-139A38B21CFD}" presName="connTx" presStyleLbl="parChTrans1D2" presStyleIdx="4" presStyleCnt="6"/>
      <dgm:spPr/>
    </dgm:pt>
    <dgm:pt modelId="{B67CDACB-0ADD-4D05-B7DE-33CDF2A17304}" type="pres">
      <dgm:prSet presAssocID="{4475560F-5B43-479E-87CA-F6265B717908}" presName="node" presStyleLbl="node1" presStyleIdx="4" presStyleCnt="6">
        <dgm:presLayoutVars>
          <dgm:bulletEnabled val="1"/>
        </dgm:presLayoutVars>
      </dgm:prSet>
      <dgm:spPr/>
    </dgm:pt>
    <dgm:pt modelId="{2A90F19C-9A1F-4F05-BDA4-CE286F77E033}" type="pres">
      <dgm:prSet presAssocID="{6C47C066-EB9E-4A2E-9E3D-A909B3846C80}" presName="Name9" presStyleLbl="parChTrans1D2" presStyleIdx="5" presStyleCnt="6"/>
      <dgm:spPr/>
    </dgm:pt>
    <dgm:pt modelId="{951776E0-7F60-4BB7-BAEB-E4E5CD4BD083}" type="pres">
      <dgm:prSet presAssocID="{6C47C066-EB9E-4A2E-9E3D-A909B3846C80}" presName="connTx" presStyleLbl="parChTrans1D2" presStyleIdx="5" presStyleCnt="6"/>
      <dgm:spPr/>
    </dgm:pt>
    <dgm:pt modelId="{6AAB8723-4B5C-480E-BDFC-1D1D23889B27}" type="pres">
      <dgm:prSet presAssocID="{EF31E5CA-51D4-4A0F-BB6E-CEE3BFF3E917}" presName="node" presStyleLbl="node1" presStyleIdx="5" presStyleCnt="6">
        <dgm:presLayoutVars>
          <dgm:bulletEnabled val="1"/>
        </dgm:presLayoutVars>
      </dgm:prSet>
      <dgm:spPr/>
    </dgm:pt>
  </dgm:ptLst>
  <dgm:cxnLst>
    <dgm:cxn modelId="{DCBD7E08-2410-4F9C-AF84-A3124B3EF4B3}" type="presOf" srcId="{D41E5A91-814F-471B-BEF8-9B2B4DC2D38D}" destId="{AA1EDCAB-389D-4C06-8710-B3ABD62C81C0}" srcOrd="0" destOrd="0" presId="urn:microsoft.com/office/officeart/2005/8/layout/radial1"/>
    <dgm:cxn modelId="{07B95D0D-663C-42C8-959F-66667DBA2FEC}" type="presOf" srcId="{6C47C066-EB9E-4A2E-9E3D-A909B3846C80}" destId="{951776E0-7F60-4BB7-BAEB-E4E5CD4BD083}" srcOrd="1" destOrd="0" presId="urn:microsoft.com/office/officeart/2005/8/layout/radial1"/>
    <dgm:cxn modelId="{2EEFB91D-0095-4E36-8F16-879E63D7AE50}" type="presOf" srcId="{99D98871-5A79-4232-9EB8-912011D8DCCD}" destId="{EDDAF30A-7BFA-401C-B413-69FB3AD2BED5}" srcOrd="1" destOrd="0" presId="urn:microsoft.com/office/officeart/2005/8/layout/radial1"/>
    <dgm:cxn modelId="{21D7F81E-A698-4887-87D5-71DBD8E80950}" type="presOf" srcId="{5A2EE6AF-5481-4C95-AB75-30EFA06BAC7F}" destId="{DA79FB4C-38AF-48C6-AA41-7E8C5AB0D4E4}" srcOrd="0" destOrd="0" presId="urn:microsoft.com/office/officeart/2005/8/layout/radial1"/>
    <dgm:cxn modelId="{17D7AE38-E148-4E24-881C-FFD90EEDD960}" type="presOf" srcId="{EA88F708-DCEB-4056-8E99-139A38B21CFD}" destId="{D9E59D7E-BA16-4255-98F1-D8226A91C3C4}" srcOrd="0" destOrd="0" presId="urn:microsoft.com/office/officeart/2005/8/layout/radial1"/>
    <dgm:cxn modelId="{9CF1FB39-6E89-4EFE-AACB-58586C80A064}" srcId="{4E2EBBA5-F4DA-4CB0-97AE-AF2EC9CE72E9}" destId="{334715F7-2CF4-4F99-AE5D-BE0F21E74391}" srcOrd="2" destOrd="0" parTransId="{99D98871-5A79-4232-9EB8-912011D8DCCD}" sibTransId="{8A96A100-535C-42CB-9800-0F27086355AB}"/>
    <dgm:cxn modelId="{49F34940-2B13-4420-9EFA-1F1090805E35}" type="presOf" srcId="{CC59C03B-B6BD-478F-8CCF-5E5A6EA775D8}" destId="{930905CB-45DB-4B54-A459-BE2C4C20D666}" srcOrd="0" destOrd="0" presId="urn:microsoft.com/office/officeart/2005/8/layout/radial1"/>
    <dgm:cxn modelId="{A3EC8C5B-0E7F-487C-BBF8-3ED62940713F}" type="presOf" srcId="{EEC8C385-A8E6-49BD-B66E-28BF70E966AD}" destId="{3BF48742-0CAD-44C2-8E23-98B0800C170F}" srcOrd="0" destOrd="0" presId="urn:microsoft.com/office/officeart/2005/8/layout/radial1"/>
    <dgm:cxn modelId="{2A484141-E81E-420C-9623-5557EEB5B717}" type="presOf" srcId="{4E2EBBA5-F4DA-4CB0-97AE-AF2EC9CE72E9}" destId="{EAF99A7B-D1AC-4C94-BB4E-26ED181E5D70}" srcOrd="0" destOrd="0" presId="urn:microsoft.com/office/officeart/2005/8/layout/radial1"/>
    <dgm:cxn modelId="{CA4D9A65-0BE5-4C8F-A4B0-9D1402366823}" srcId="{4E2EBBA5-F4DA-4CB0-97AE-AF2EC9CE72E9}" destId="{EF31E5CA-51D4-4A0F-BB6E-CEE3BFF3E917}" srcOrd="5" destOrd="0" parTransId="{6C47C066-EB9E-4A2E-9E3D-A909B3846C80}" sibTransId="{6D54C848-E257-499B-B33B-E0914DF63EBE}"/>
    <dgm:cxn modelId="{E1A4674C-543E-4153-B5C5-713045619A60}" type="presOf" srcId="{FED5D88D-E44E-40E5-95B4-44CBE0FFA495}" destId="{428DCD1D-7F16-4EFA-B635-4ECCE8DFCEEF}" srcOrd="0" destOrd="0" presId="urn:microsoft.com/office/officeart/2005/8/layout/radial1"/>
    <dgm:cxn modelId="{1D109B6E-4465-404C-B1BE-F0B943A3EE5A}" type="presOf" srcId="{CC59C03B-B6BD-478F-8CCF-5E5A6EA775D8}" destId="{586492C6-DA62-4D66-BDA3-FE7112CE7466}" srcOrd="1" destOrd="0" presId="urn:microsoft.com/office/officeart/2005/8/layout/radial1"/>
    <dgm:cxn modelId="{5B95DD53-3A1C-43DA-953A-7CFF86D3C0F1}" type="presOf" srcId="{6C47C066-EB9E-4A2E-9E3D-A909B3846C80}" destId="{2A90F19C-9A1F-4F05-BDA4-CE286F77E033}" srcOrd="0" destOrd="0" presId="urn:microsoft.com/office/officeart/2005/8/layout/radial1"/>
    <dgm:cxn modelId="{E34EF181-68CD-4AED-885A-601C03142523}" type="presOf" srcId="{5A4726F9-3799-4E01-B0A7-1B87BA23E7F5}" destId="{4B0D92C8-60C0-42C6-8456-F0D82407E99D}" srcOrd="0" destOrd="0" presId="urn:microsoft.com/office/officeart/2005/8/layout/radial1"/>
    <dgm:cxn modelId="{34079A82-8C56-4DA2-8400-99EBB729F806}" srcId="{FED5D88D-E44E-40E5-95B4-44CBE0FFA495}" destId="{4E2EBBA5-F4DA-4CB0-97AE-AF2EC9CE72E9}" srcOrd="0" destOrd="0" parTransId="{D125FA22-2511-4B51-85A2-BDDECAB42706}" sibTransId="{16969C5C-0B41-4BF3-944A-E5AA596B6D3D}"/>
    <dgm:cxn modelId="{249F688E-37C3-4FCD-A302-DA80CF8DF1E3}" srcId="{4E2EBBA5-F4DA-4CB0-97AE-AF2EC9CE72E9}" destId="{5A4726F9-3799-4E01-B0A7-1B87BA23E7F5}" srcOrd="3" destOrd="0" parTransId="{D41E5A91-814F-471B-BEF8-9B2B4DC2D38D}" sibTransId="{8E3D0870-CC3F-4E63-BE6E-D56FB6B5F288}"/>
    <dgm:cxn modelId="{591BC190-A583-408A-AC3E-3D35CFEF60EF}" srcId="{4E2EBBA5-F4DA-4CB0-97AE-AF2EC9CE72E9}" destId="{9BAD4215-C810-434F-8142-D865F5E8BEFC}" srcOrd="0" destOrd="0" parTransId="{CC59C03B-B6BD-478F-8CCF-5E5A6EA775D8}" sibTransId="{EA567DE5-E5F0-4DE7-A3D6-67910D74F3A2}"/>
    <dgm:cxn modelId="{39033691-B816-4EFB-AF0B-6137741E14DF}" type="presOf" srcId="{4475560F-5B43-479E-87CA-F6265B717908}" destId="{B67CDACB-0ADD-4D05-B7DE-33CDF2A17304}" srcOrd="0" destOrd="0" presId="urn:microsoft.com/office/officeart/2005/8/layout/radial1"/>
    <dgm:cxn modelId="{41A2CC95-BCBD-4DF8-AED6-4AEDD656771C}" type="presOf" srcId="{EA88F708-DCEB-4056-8E99-139A38B21CFD}" destId="{9C63A938-9D83-423E-A116-3085BC297304}" srcOrd="1" destOrd="0" presId="urn:microsoft.com/office/officeart/2005/8/layout/radial1"/>
    <dgm:cxn modelId="{D7805799-BDA1-43A8-B63B-DF52076D853E}" type="presOf" srcId="{99D98871-5A79-4232-9EB8-912011D8DCCD}" destId="{5FBE4621-AF3B-4ECE-81C2-04A131AD21C9}" srcOrd="0" destOrd="0" presId="urn:microsoft.com/office/officeart/2005/8/layout/radial1"/>
    <dgm:cxn modelId="{F85BFC9D-8353-4F72-B0E0-A44B29F56708}" srcId="{4E2EBBA5-F4DA-4CB0-97AE-AF2EC9CE72E9}" destId="{4475560F-5B43-479E-87CA-F6265B717908}" srcOrd="4" destOrd="0" parTransId="{EA88F708-DCEB-4056-8E99-139A38B21CFD}" sibTransId="{B29C3113-A071-4478-B53B-076FAD739CA7}"/>
    <dgm:cxn modelId="{9723C4A5-32FE-4724-A0F8-59411B36651D}" type="presOf" srcId="{EF31E5CA-51D4-4A0F-BB6E-CEE3BFF3E917}" destId="{6AAB8723-4B5C-480E-BDFC-1D1D23889B27}" srcOrd="0" destOrd="0" presId="urn:microsoft.com/office/officeart/2005/8/layout/radial1"/>
    <dgm:cxn modelId="{32CBDCB7-9E99-48C8-95DD-6A671B83EFBA}" type="presOf" srcId="{EEC8C385-A8E6-49BD-B66E-28BF70E966AD}" destId="{92FE2393-D45F-475A-BB79-28902E84402E}" srcOrd="1" destOrd="0" presId="urn:microsoft.com/office/officeart/2005/8/layout/radial1"/>
    <dgm:cxn modelId="{4FEC78BB-5231-4393-9BFB-578A315F33C3}" type="presOf" srcId="{334715F7-2CF4-4F99-AE5D-BE0F21E74391}" destId="{8D6DEA72-B336-4035-A1AD-BBF86C536F06}" srcOrd="0" destOrd="0" presId="urn:microsoft.com/office/officeart/2005/8/layout/radial1"/>
    <dgm:cxn modelId="{8C1781C4-0998-4166-A91D-89FA2445F75A}" srcId="{4E2EBBA5-F4DA-4CB0-97AE-AF2EC9CE72E9}" destId="{5A2EE6AF-5481-4C95-AB75-30EFA06BAC7F}" srcOrd="1" destOrd="0" parTransId="{EEC8C385-A8E6-49BD-B66E-28BF70E966AD}" sibTransId="{562273C6-685A-49FA-8F4D-18A9AD10A3AE}"/>
    <dgm:cxn modelId="{2231DFDC-C39C-4D86-A428-2D1C9B4BC76C}" type="presOf" srcId="{9BAD4215-C810-434F-8142-D865F5E8BEFC}" destId="{8E536F77-2589-4B09-8586-8B32B56A1385}" srcOrd="0" destOrd="0" presId="urn:microsoft.com/office/officeart/2005/8/layout/radial1"/>
    <dgm:cxn modelId="{5FFC21F4-A284-4C63-A644-F2E4CBF1D1BA}" type="presOf" srcId="{D41E5A91-814F-471B-BEF8-9B2B4DC2D38D}" destId="{CA9E126C-BB0E-4A4D-840F-AFE0FB0FC994}" srcOrd="1" destOrd="0" presId="urn:microsoft.com/office/officeart/2005/8/layout/radial1"/>
    <dgm:cxn modelId="{E71D62AD-E385-46CE-B297-359BC89F4D2B}" type="presParOf" srcId="{428DCD1D-7F16-4EFA-B635-4ECCE8DFCEEF}" destId="{EAF99A7B-D1AC-4C94-BB4E-26ED181E5D70}" srcOrd="0" destOrd="0" presId="urn:microsoft.com/office/officeart/2005/8/layout/radial1"/>
    <dgm:cxn modelId="{A9053644-14F3-4BD7-AD0C-4E00406A649B}" type="presParOf" srcId="{428DCD1D-7F16-4EFA-B635-4ECCE8DFCEEF}" destId="{930905CB-45DB-4B54-A459-BE2C4C20D666}" srcOrd="1" destOrd="0" presId="urn:microsoft.com/office/officeart/2005/8/layout/radial1"/>
    <dgm:cxn modelId="{C2918ECE-34FD-418F-8BD9-A1980543BD6E}" type="presParOf" srcId="{930905CB-45DB-4B54-A459-BE2C4C20D666}" destId="{586492C6-DA62-4D66-BDA3-FE7112CE7466}" srcOrd="0" destOrd="0" presId="urn:microsoft.com/office/officeart/2005/8/layout/radial1"/>
    <dgm:cxn modelId="{0F3E079C-0EC3-4316-A4FF-E9FCC117A15F}" type="presParOf" srcId="{428DCD1D-7F16-4EFA-B635-4ECCE8DFCEEF}" destId="{8E536F77-2589-4B09-8586-8B32B56A1385}" srcOrd="2" destOrd="0" presId="urn:microsoft.com/office/officeart/2005/8/layout/radial1"/>
    <dgm:cxn modelId="{FBACF2D5-555E-49DC-ABA2-F10CC20DD06A}" type="presParOf" srcId="{428DCD1D-7F16-4EFA-B635-4ECCE8DFCEEF}" destId="{3BF48742-0CAD-44C2-8E23-98B0800C170F}" srcOrd="3" destOrd="0" presId="urn:microsoft.com/office/officeart/2005/8/layout/radial1"/>
    <dgm:cxn modelId="{5690C8C9-B9AB-46C2-82A2-FB270B402454}" type="presParOf" srcId="{3BF48742-0CAD-44C2-8E23-98B0800C170F}" destId="{92FE2393-D45F-475A-BB79-28902E84402E}" srcOrd="0" destOrd="0" presId="urn:microsoft.com/office/officeart/2005/8/layout/radial1"/>
    <dgm:cxn modelId="{C0ACD42E-B430-413B-85DB-5EC1023CEB2A}" type="presParOf" srcId="{428DCD1D-7F16-4EFA-B635-4ECCE8DFCEEF}" destId="{DA79FB4C-38AF-48C6-AA41-7E8C5AB0D4E4}" srcOrd="4" destOrd="0" presId="urn:microsoft.com/office/officeart/2005/8/layout/radial1"/>
    <dgm:cxn modelId="{9916CEF5-DC47-4FB6-9A72-841819F3A3A6}" type="presParOf" srcId="{428DCD1D-7F16-4EFA-B635-4ECCE8DFCEEF}" destId="{5FBE4621-AF3B-4ECE-81C2-04A131AD21C9}" srcOrd="5" destOrd="0" presId="urn:microsoft.com/office/officeart/2005/8/layout/radial1"/>
    <dgm:cxn modelId="{9DA86F04-78A8-4D7F-B822-58DD180333E7}" type="presParOf" srcId="{5FBE4621-AF3B-4ECE-81C2-04A131AD21C9}" destId="{EDDAF30A-7BFA-401C-B413-69FB3AD2BED5}" srcOrd="0" destOrd="0" presId="urn:microsoft.com/office/officeart/2005/8/layout/radial1"/>
    <dgm:cxn modelId="{4B02B419-66B8-47DC-93B2-6409B5AF9F65}" type="presParOf" srcId="{428DCD1D-7F16-4EFA-B635-4ECCE8DFCEEF}" destId="{8D6DEA72-B336-4035-A1AD-BBF86C536F06}" srcOrd="6" destOrd="0" presId="urn:microsoft.com/office/officeart/2005/8/layout/radial1"/>
    <dgm:cxn modelId="{C4620281-5F04-4B4A-9B69-2D26D4AA6991}" type="presParOf" srcId="{428DCD1D-7F16-4EFA-B635-4ECCE8DFCEEF}" destId="{AA1EDCAB-389D-4C06-8710-B3ABD62C81C0}" srcOrd="7" destOrd="0" presId="urn:microsoft.com/office/officeart/2005/8/layout/radial1"/>
    <dgm:cxn modelId="{F4A45CB1-BED8-4C3F-8F4F-404F3E6D4B79}" type="presParOf" srcId="{AA1EDCAB-389D-4C06-8710-B3ABD62C81C0}" destId="{CA9E126C-BB0E-4A4D-840F-AFE0FB0FC994}" srcOrd="0" destOrd="0" presId="urn:microsoft.com/office/officeart/2005/8/layout/radial1"/>
    <dgm:cxn modelId="{5B292C63-911D-47B4-878E-775EE2F92E93}" type="presParOf" srcId="{428DCD1D-7F16-4EFA-B635-4ECCE8DFCEEF}" destId="{4B0D92C8-60C0-42C6-8456-F0D82407E99D}" srcOrd="8" destOrd="0" presId="urn:microsoft.com/office/officeart/2005/8/layout/radial1"/>
    <dgm:cxn modelId="{B66DD36F-2BDB-430E-8956-2798688C4D05}" type="presParOf" srcId="{428DCD1D-7F16-4EFA-B635-4ECCE8DFCEEF}" destId="{D9E59D7E-BA16-4255-98F1-D8226A91C3C4}" srcOrd="9" destOrd="0" presId="urn:microsoft.com/office/officeart/2005/8/layout/radial1"/>
    <dgm:cxn modelId="{882363DB-D3C2-4B0B-97BC-341765EEDCF0}" type="presParOf" srcId="{D9E59D7E-BA16-4255-98F1-D8226A91C3C4}" destId="{9C63A938-9D83-423E-A116-3085BC297304}" srcOrd="0" destOrd="0" presId="urn:microsoft.com/office/officeart/2005/8/layout/radial1"/>
    <dgm:cxn modelId="{19F520DB-9EEA-4014-8859-A78D9C725A93}" type="presParOf" srcId="{428DCD1D-7F16-4EFA-B635-4ECCE8DFCEEF}" destId="{B67CDACB-0ADD-4D05-B7DE-33CDF2A17304}" srcOrd="10" destOrd="0" presId="urn:microsoft.com/office/officeart/2005/8/layout/radial1"/>
    <dgm:cxn modelId="{9476C166-ED7B-49BF-840F-B65D32F85C34}" type="presParOf" srcId="{428DCD1D-7F16-4EFA-B635-4ECCE8DFCEEF}" destId="{2A90F19C-9A1F-4F05-BDA4-CE286F77E033}" srcOrd="11" destOrd="0" presId="urn:microsoft.com/office/officeart/2005/8/layout/radial1"/>
    <dgm:cxn modelId="{94009B8E-1E38-4E43-A0E7-2B8E2F066B76}" type="presParOf" srcId="{2A90F19C-9A1F-4F05-BDA4-CE286F77E033}" destId="{951776E0-7F60-4BB7-BAEB-E4E5CD4BD083}" srcOrd="0" destOrd="0" presId="urn:microsoft.com/office/officeart/2005/8/layout/radial1"/>
    <dgm:cxn modelId="{C37CBF96-6E59-455B-8F8E-3E0C97750F14}" type="presParOf" srcId="{428DCD1D-7F16-4EFA-B635-4ECCE8DFCEEF}" destId="{6AAB8723-4B5C-480E-BDFC-1D1D23889B27}" srcOrd="12" destOrd="0" presId="urn:microsoft.com/office/officeart/2005/8/layout/radial1"/>
  </dgm:cxnLst>
  <dgm:bg>
    <a:solidFill>
      <a:schemeClr val="bg1"/>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042B68A-3D73-4038-B769-24972EC81846}" type="doc">
      <dgm:prSet loTypeId="urn:microsoft.com/office/officeart/2005/8/layout/radial1" loCatId="cycle" qsTypeId="urn:microsoft.com/office/officeart/2005/8/quickstyle/simple5" qsCatId="simple" csTypeId="urn:microsoft.com/office/officeart/2005/8/colors/accent1_4" csCatId="accent1" phldr="1"/>
      <dgm:spPr/>
      <dgm:t>
        <a:bodyPr/>
        <a:lstStyle/>
        <a:p>
          <a:endParaRPr lang="en-GB"/>
        </a:p>
      </dgm:t>
    </dgm:pt>
    <dgm:pt modelId="{B3F74AFB-917C-4DB6-852B-5758EC2923CB}">
      <dgm:prSet phldrT="[Text]"/>
      <dgm:spPr/>
      <dgm:t>
        <a:bodyPr/>
        <a:lstStyle/>
        <a:p>
          <a:r>
            <a:rPr lang="en-GB" dirty="0"/>
            <a:t>Capture, sift and sort</a:t>
          </a:r>
        </a:p>
      </dgm:t>
    </dgm:pt>
    <dgm:pt modelId="{A6865430-0B46-4691-8480-5EFA360BF60A}" type="parTrans" cxnId="{D7EAE79E-F3AA-4E55-B641-65BF1B7DB388}">
      <dgm:prSet/>
      <dgm:spPr/>
      <dgm:t>
        <a:bodyPr/>
        <a:lstStyle/>
        <a:p>
          <a:endParaRPr lang="en-GB"/>
        </a:p>
      </dgm:t>
    </dgm:pt>
    <dgm:pt modelId="{C5C59419-C486-49F0-8518-B1D2E3CA514A}" type="sibTrans" cxnId="{D7EAE79E-F3AA-4E55-B641-65BF1B7DB388}">
      <dgm:prSet/>
      <dgm:spPr/>
      <dgm:t>
        <a:bodyPr/>
        <a:lstStyle/>
        <a:p>
          <a:endParaRPr lang="en-GB"/>
        </a:p>
      </dgm:t>
    </dgm:pt>
    <dgm:pt modelId="{9EAE32AE-D182-49E6-99F4-17413AE49FF5}">
      <dgm:prSet phldrT="[Text]"/>
      <dgm:spPr/>
      <dgm:t>
        <a:bodyPr/>
        <a:lstStyle/>
        <a:p>
          <a:r>
            <a:rPr lang="en-GB" dirty="0"/>
            <a:t>Observe the author’s craft - capture ideas and literary techniques</a:t>
          </a:r>
        </a:p>
      </dgm:t>
    </dgm:pt>
    <dgm:pt modelId="{F7F696D1-4AA9-4504-92E5-CE9E7798B398}" type="parTrans" cxnId="{D27D604D-30E8-413B-864D-20D6D4C19760}">
      <dgm:prSet/>
      <dgm:spPr/>
      <dgm:t>
        <a:bodyPr/>
        <a:lstStyle/>
        <a:p>
          <a:endParaRPr lang="en-GB"/>
        </a:p>
      </dgm:t>
    </dgm:pt>
    <dgm:pt modelId="{3F758C6A-B51A-4856-A5AA-AFD55934C82D}" type="sibTrans" cxnId="{D27D604D-30E8-413B-864D-20D6D4C19760}">
      <dgm:prSet/>
      <dgm:spPr/>
      <dgm:t>
        <a:bodyPr/>
        <a:lstStyle/>
        <a:p>
          <a:endParaRPr lang="en-GB"/>
        </a:p>
      </dgm:t>
    </dgm:pt>
    <dgm:pt modelId="{057361EC-B22D-449A-80F0-042EEA484A8A}">
      <dgm:prSet phldrT="[Text]"/>
      <dgm:spPr/>
      <dgm:t>
        <a:bodyPr/>
        <a:lstStyle/>
        <a:p>
          <a:r>
            <a:rPr lang="en-GB" dirty="0"/>
            <a:t>Identify author’s voice / style – experiment through apprentice writes</a:t>
          </a:r>
        </a:p>
      </dgm:t>
    </dgm:pt>
    <dgm:pt modelId="{221CB37C-5391-4F44-BFAF-B19F5FBAF3D7}" type="parTrans" cxnId="{294370E2-E6CF-4DE9-8E9F-881DB14B2A69}">
      <dgm:prSet/>
      <dgm:spPr/>
      <dgm:t>
        <a:bodyPr/>
        <a:lstStyle/>
        <a:p>
          <a:endParaRPr lang="en-GB"/>
        </a:p>
      </dgm:t>
    </dgm:pt>
    <dgm:pt modelId="{9840E794-1451-4D49-9296-3FB5F7274483}" type="sibTrans" cxnId="{294370E2-E6CF-4DE9-8E9F-881DB14B2A69}">
      <dgm:prSet/>
      <dgm:spPr/>
      <dgm:t>
        <a:bodyPr/>
        <a:lstStyle/>
        <a:p>
          <a:endParaRPr lang="en-GB"/>
        </a:p>
      </dgm:t>
    </dgm:pt>
    <dgm:pt modelId="{AA4EF9A2-6860-4C2D-B651-41A0D12DE507}">
      <dgm:prSet phldrT="[Text]"/>
      <dgm:spPr/>
      <dgm:t>
        <a:bodyPr/>
        <a:lstStyle/>
        <a:p>
          <a:r>
            <a:rPr lang="en-GB" dirty="0"/>
            <a:t>Sort ideas into careful sequences – use appropriate planning structures</a:t>
          </a:r>
        </a:p>
      </dgm:t>
    </dgm:pt>
    <dgm:pt modelId="{0789C4D3-9484-4CA8-8ACE-2C2D8F6BAF42}" type="parTrans" cxnId="{37879DF8-96E2-4E6F-BA3F-76BB81894605}">
      <dgm:prSet/>
      <dgm:spPr/>
      <dgm:t>
        <a:bodyPr/>
        <a:lstStyle/>
        <a:p>
          <a:endParaRPr lang="en-GB"/>
        </a:p>
      </dgm:t>
    </dgm:pt>
    <dgm:pt modelId="{C7472548-2C24-48ED-82F4-8E8B111E1BFC}" type="sibTrans" cxnId="{37879DF8-96E2-4E6F-BA3F-76BB81894605}">
      <dgm:prSet/>
      <dgm:spPr/>
      <dgm:t>
        <a:bodyPr/>
        <a:lstStyle/>
        <a:p>
          <a:endParaRPr lang="en-GB"/>
        </a:p>
      </dgm:t>
    </dgm:pt>
    <dgm:pt modelId="{1FDD2F31-6573-4412-AE28-65CD524B8D10}">
      <dgm:prSet phldrT="[Text]"/>
      <dgm:spPr/>
      <dgm:t>
        <a:bodyPr/>
        <a:lstStyle/>
        <a:p>
          <a:r>
            <a:rPr lang="en-GB" dirty="0"/>
            <a:t>Explore and grammatical techniques– capture those with greatest impact on the reader</a:t>
          </a:r>
        </a:p>
      </dgm:t>
    </dgm:pt>
    <dgm:pt modelId="{759C545D-DEF2-4418-A971-77AB0AFFB548}" type="parTrans" cxnId="{3BC4D808-401C-4E47-9E30-5C2C504D9BF0}">
      <dgm:prSet/>
      <dgm:spPr/>
      <dgm:t>
        <a:bodyPr/>
        <a:lstStyle/>
        <a:p>
          <a:endParaRPr lang="en-GB"/>
        </a:p>
      </dgm:t>
    </dgm:pt>
    <dgm:pt modelId="{63F83E42-0A9C-4EDB-8CC4-3277A945C16D}" type="sibTrans" cxnId="{3BC4D808-401C-4E47-9E30-5C2C504D9BF0}">
      <dgm:prSet/>
      <dgm:spPr/>
      <dgm:t>
        <a:bodyPr/>
        <a:lstStyle/>
        <a:p>
          <a:endParaRPr lang="en-GB"/>
        </a:p>
      </dgm:t>
    </dgm:pt>
    <dgm:pt modelId="{00B74CD5-3E88-4B8C-89C9-5E59E2EDC61C}">
      <dgm:prSet/>
      <dgm:spPr/>
      <dgm:t>
        <a:bodyPr/>
        <a:lstStyle/>
        <a:p>
          <a:r>
            <a:rPr lang="en-GB" dirty="0"/>
            <a:t>Apprentice ‘give it a go’ short pieces</a:t>
          </a:r>
        </a:p>
      </dgm:t>
    </dgm:pt>
    <dgm:pt modelId="{F5FC3614-4F10-4F59-B52B-8DDE10D64449}" type="parTrans" cxnId="{09FDE78E-011B-431D-8841-8C979DB60575}">
      <dgm:prSet/>
      <dgm:spPr/>
      <dgm:t>
        <a:bodyPr/>
        <a:lstStyle/>
        <a:p>
          <a:endParaRPr lang="en-GB"/>
        </a:p>
      </dgm:t>
    </dgm:pt>
    <dgm:pt modelId="{6859BA33-9783-45C7-A5DE-3C8C1D3EBD1A}" type="sibTrans" cxnId="{09FDE78E-011B-431D-8841-8C979DB60575}">
      <dgm:prSet/>
      <dgm:spPr/>
      <dgm:t>
        <a:bodyPr/>
        <a:lstStyle/>
        <a:p>
          <a:endParaRPr lang="en-GB"/>
        </a:p>
      </dgm:t>
    </dgm:pt>
    <dgm:pt modelId="{8B2A42FB-96EF-4F2B-AC2A-1A5E5BF6F4AA}">
      <dgm:prSet/>
      <dgm:spPr/>
      <dgm:t>
        <a:bodyPr/>
        <a:lstStyle/>
        <a:p>
          <a:r>
            <a:rPr lang="en-GB" dirty="0"/>
            <a:t>Explore high quality examples of genre and form – capture key features</a:t>
          </a:r>
        </a:p>
      </dgm:t>
    </dgm:pt>
    <dgm:pt modelId="{2F7E0587-1439-4ABF-BAC9-EC7A1EB20CD8}" type="parTrans" cxnId="{C779737F-B1A4-40F6-8EB5-1640A0E48639}">
      <dgm:prSet/>
      <dgm:spPr/>
      <dgm:t>
        <a:bodyPr/>
        <a:lstStyle/>
        <a:p>
          <a:endParaRPr lang="en-GB"/>
        </a:p>
      </dgm:t>
    </dgm:pt>
    <dgm:pt modelId="{7F4D3F84-24AD-441B-A210-AEFF2A5F8226}" type="sibTrans" cxnId="{C779737F-B1A4-40F6-8EB5-1640A0E48639}">
      <dgm:prSet/>
      <dgm:spPr/>
      <dgm:t>
        <a:bodyPr/>
        <a:lstStyle/>
        <a:p>
          <a:endParaRPr lang="en-GB"/>
        </a:p>
      </dgm:t>
    </dgm:pt>
    <dgm:pt modelId="{9D901DF3-B758-4218-A14D-C204EF9B2B7F}">
      <dgm:prSet/>
      <dgm:spPr/>
      <dgm:t>
        <a:bodyPr/>
        <a:lstStyle/>
        <a:p>
          <a:r>
            <a:rPr lang="en-GB" dirty="0"/>
            <a:t>‘Give it a go’ – </a:t>
          </a:r>
          <a:r>
            <a:rPr lang="en-GB" dirty="0" err="1"/>
            <a:t>scaffolded</a:t>
          </a:r>
          <a:r>
            <a:rPr lang="en-GB" dirty="0"/>
            <a:t> sentence level or apprentice paragraph</a:t>
          </a:r>
        </a:p>
      </dgm:t>
    </dgm:pt>
    <dgm:pt modelId="{552FDC60-691D-42E9-8A2E-CE3D55B3F23E}" type="parTrans" cxnId="{95D59CCE-23DC-4120-904B-956ABA7AC790}">
      <dgm:prSet/>
      <dgm:spPr/>
      <dgm:t>
        <a:bodyPr/>
        <a:lstStyle/>
        <a:p>
          <a:endParaRPr lang="en-GB"/>
        </a:p>
      </dgm:t>
    </dgm:pt>
    <dgm:pt modelId="{69D356BA-B347-424A-B69E-EB063D74A751}" type="sibTrans" cxnId="{95D59CCE-23DC-4120-904B-956ABA7AC790}">
      <dgm:prSet/>
      <dgm:spPr/>
      <dgm:t>
        <a:bodyPr/>
        <a:lstStyle/>
        <a:p>
          <a:endParaRPr lang="en-GB"/>
        </a:p>
      </dgm:t>
    </dgm:pt>
    <dgm:pt modelId="{75574288-0941-4FC0-A085-51852D887366}" type="pres">
      <dgm:prSet presAssocID="{F042B68A-3D73-4038-B769-24972EC81846}" presName="cycle" presStyleCnt="0">
        <dgm:presLayoutVars>
          <dgm:chMax val="1"/>
          <dgm:dir/>
          <dgm:animLvl val="ctr"/>
          <dgm:resizeHandles val="exact"/>
        </dgm:presLayoutVars>
      </dgm:prSet>
      <dgm:spPr/>
    </dgm:pt>
    <dgm:pt modelId="{397C02D9-D29C-41AE-8BE0-7B9ECCAC4D75}" type="pres">
      <dgm:prSet presAssocID="{B3F74AFB-917C-4DB6-852B-5758EC2923CB}" presName="centerShape" presStyleLbl="node0" presStyleIdx="0" presStyleCnt="1"/>
      <dgm:spPr/>
    </dgm:pt>
    <dgm:pt modelId="{CCA7968A-45F7-43D5-9520-314C38811005}" type="pres">
      <dgm:prSet presAssocID="{F7F696D1-4AA9-4504-92E5-CE9E7798B398}" presName="Name9" presStyleLbl="parChTrans1D2" presStyleIdx="0" presStyleCnt="7"/>
      <dgm:spPr/>
    </dgm:pt>
    <dgm:pt modelId="{C6E2CC6D-C265-47C8-BADE-012C174BB87F}" type="pres">
      <dgm:prSet presAssocID="{F7F696D1-4AA9-4504-92E5-CE9E7798B398}" presName="connTx" presStyleLbl="parChTrans1D2" presStyleIdx="0" presStyleCnt="7"/>
      <dgm:spPr/>
    </dgm:pt>
    <dgm:pt modelId="{C94FA3DB-6BE0-47EE-BDD2-39674D2CC771}" type="pres">
      <dgm:prSet presAssocID="{9EAE32AE-D182-49E6-99F4-17413AE49FF5}" presName="node" presStyleLbl="node1" presStyleIdx="0" presStyleCnt="7">
        <dgm:presLayoutVars>
          <dgm:bulletEnabled val="1"/>
        </dgm:presLayoutVars>
      </dgm:prSet>
      <dgm:spPr/>
    </dgm:pt>
    <dgm:pt modelId="{C00FB8EA-6BF7-4AD5-AED2-05642E2C0EA2}" type="pres">
      <dgm:prSet presAssocID="{221CB37C-5391-4F44-BFAF-B19F5FBAF3D7}" presName="Name9" presStyleLbl="parChTrans1D2" presStyleIdx="1" presStyleCnt="7"/>
      <dgm:spPr/>
    </dgm:pt>
    <dgm:pt modelId="{F52217D1-AEFA-46EA-8098-A4F8A8B76470}" type="pres">
      <dgm:prSet presAssocID="{221CB37C-5391-4F44-BFAF-B19F5FBAF3D7}" presName="connTx" presStyleLbl="parChTrans1D2" presStyleIdx="1" presStyleCnt="7"/>
      <dgm:spPr/>
    </dgm:pt>
    <dgm:pt modelId="{D322C65A-AC42-4F84-9B37-3B715EB359B5}" type="pres">
      <dgm:prSet presAssocID="{057361EC-B22D-449A-80F0-042EEA484A8A}" presName="node" presStyleLbl="node1" presStyleIdx="1" presStyleCnt="7" custRadScaleRad="99797" custRadScaleInc="257">
        <dgm:presLayoutVars>
          <dgm:bulletEnabled val="1"/>
        </dgm:presLayoutVars>
      </dgm:prSet>
      <dgm:spPr/>
    </dgm:pt>
    <dgm:pt modelId="{23EAE857-2574-4E98-9D90-21A1E670328F}" type="pres">
      <dgm:prSet presAssocID="{0789C4D3-9484-4CA8-8ACE-2C2D8F6BAF42}" presName="Name9" presStyleLbl="parChTrans1D2" presStyleIdx="2" presStyleCnt="7"/>
      <dgm:spPr/>
    </dgm:pt>
    <dgm:pt modelId="{50730C51-D0A2-49F6-B2DA-17AC0E6540C9}" type="pres">
      <dgm:prSet presAssocID="{0789C4D3-9484-4CA8-8ACE-2C2D8F6BAF42}" presName="connTx" presStyleLbl="parChTrans1D2" presStyleIdx="2" presStyleCnt="7"/>
      <dgm:spPr/>
    </dgm:pt>
    <dgm:pt modelId="{4AFFB8D3-DDBE-4286-9649-840FD013DBC7}" type="pres">
      <dgm:prSet presAssocID="{AA4EF9A2-6860-4C2D-B651-41A0D12DE507}" presName="node" presStyleLbl="node1" presStyleIdx="2" presStyleCnt="7">
        <dgm:presLayoutVars>
          <dgm:bulletEnabled val="1"/>
        </dgm:presLayoutVars>
      </dgm:prSet>
      <dgm:spPr/>
    </dgm:pt>
    <dgm:pt modelId="{59B6A300-1F4D-4D56-9F83-4BB02430D912}" type="pres">
      <dgm:prSet presAssocID="{759C545D-DEF2-4418-A971-77AB0AFFB548}" presName="Name9" presStyleLbl="parChTrans1D2" presStyleIdx="3" presStyleCnt="7"/>
      <dgm:spPr/>
    </dgm:pt>
    <dgm:pt modelId="{0FF67BAC-11BB-4E03-851B-B945C689F703}" type="pres">
      <dgm:prSet presAssocID="{759C545D-DEF2-4418-A971-77AB0AFFB548}" presName="connTx" presStyleLbl="parChTrans1D2" presStyleIdx="3" presStyleCnt="7"/>
      <dgm:spPr/>
    </dgm:pt>
    <dgm:pt modelId="{9920AC1F-C473-49F9-BD24-58D3CC7DFD08}" type="pres">
      <dgm:prSet presAssocID="{1FDD2F31-6573-4412-AE28-65CD524B8D10}" presName="node" presStyleLbl="node1" presStyleIdx="3" presStyleCnt="7">
        <dgm:presLayoutVars>
          <dgm:bulletEnabled val="1"/>
        </dgm:presLayoutVars>
      </dgm:prSet>
      <dgm:spPr/>
    </dgm:pt>
    <dgm:pt modelId="{A9DF4265-FFB3-4BAC-83B5-55D55864E63F}" type="pres">
      <dgm:prSet presAssocID="{F5FC3614-4F10-4F59-B52B-8DDE10D64449}" presName="Name9" presStyleLbl="parChTrans1D2" presStyleIdx="4" presStyleCnt="7"/>
      <dgm:spPr/>
    </dgm:pt>
    <dgm:pt modelId="{FBA76F9E-B099-46FA-BBC6-8F0EEC85529C}" type="pres">
      <dgm:prSet presAssocID="{F5FC3614-4F10-4F59-B52B-8DDE10D64449}" presName="connTx" presStyleLbl="parChTrans1D2" presStyleIdx="4" presStyleCnt="7"/>
      <dgm:spPr/>
    </dgm:pt>
    <dgm:pt modelId="{5971BF43-BE64-4685-841C-718D3D279096}" type="pres">
      <dgm:prSet presAssocID="{00B74CD5-3E88-4B8C-89C9-5E59E2EDC61C}" presName="node" presStyleLbl="node1" presStyleIdx="4" presStyleCnt="7">
        <dgm:presLayoutVars>
          <dgm:bulletEnabled val="1"/>
        </dgm:presLayoutVars>
      </dgm:prSet>
      <dgm:spPr/>
    </dgm:pt>
    <dgm:pt modelId="{F5864D7B-3A06-478F-AAE5-73BDB215025A}" type="pres">
      <dgm:prSet presAssocID="{2F7E0587-1439-4ABF-BAC9-EC7A1EB20CD8}" presName="Name9" presStyleLbl="parChTrans1D2" presStyleIdx="5" presStyleCnt="7"/>
      <dgm:spPr/>
    </dgm:pt>
    <dgm:pt modelId="{CA6A71D6-36AC-4B6B-9812-92173DDC81BC}" type="pres">
      <dgm:prSet presAssocID="{2F7E0587-1439-4ABF-BAC9-EC7A1EB20CD8}" presName="connTx" presStyleLbl="parChTrans1D2" presStyleIdx="5" presStyleCnt="7"/>
      <dgm:spPr/>
    </dgm:pt>
    <dgm:pt modelId="{0E5A4DE5-422E-4FBA-AA6E-9A1446E9DA76}" type="pres">
      <dgm:prSet presAssocID="{8B2A42FB-96EF-4F2B-AC2A-1A5E5BF6F4AA}" presName="node" presStyleLbl="node1" presStyleIdx="5" presStyleCnt="7" custRadScaleRad="99939" custRadScaleInc="-412">
        <dgm:presLayoutVars>
          <dgm:bulletEnabled val="1"/>
        </dgm:presLayoutVars>
      </dgm:prSet>
      <dgm:spPr/>
    </dgm:pt>
    <dgm:pt modelId="{4A838DB8-CDF2-4F60-A2AD-9E9C72482FCB}" type="pres">
      <dgm:prSet presAssocID="{552FDC60-691D-42E9-8A2E-CE3D55B3F23E}" presName="Name9" presStyleLbl="parChTrans1D2" presStyleIdx="6" presStyleCnt="7"/>
      <dgm:spPr/>
    </dgm:pt>
    <dgm:pt modelId="{90B53B29-5E54-461B-A71E-4491A8B252AE}" type="pres">
      <dgm:prSet presAssocID="{552FDC60-691D-42E9-8A2E-CE3D55B3F23E}" presName="connTx" presStyleLbl="parChTrans1D2" presStyleIdx="6" presStyleCnt="7"/>
      <dgm:spPr/>
    </dgm:pt>
    <dgm:pt modelId="{0CC0B0EC-D1EF-40FA-A02D-2F0A2CE00C5E}" type="pres">
      <dgm:prSet presAssocID="{9D901DF3-B758-4218-A14D-C204EF9B2B7F}" presName="node" presStyleLbl="node1" presStyleIdx="6" presStyleCnt="7">
        <dgm:presLayoutVars>
          <dgm:bulletEnabled val="1"/>
        </dgm:presLayoutVars>
      </dgm:prSet>
      <dgm:spPr/>
    </dgm:pt>
  </dgm:ptLst>
  <dgm:cxnLst>
    <dgm:cxn modelId="{D0098301-CC41-4064-B9AF-FCFC3E585D16}" type="presOf" srcId="{221CB37C-5391-4F44-BFAF-B19F5FBAF3D7}" destId="{F52217D1-AEFA-46EA-8098-A4F8A8B76470}" srcOrd="1" destOrd="0" presId="urn:microsoft.com/office/officeart/2005/8/layout/radial1"/>
    <dgm:cxn modelId="{3E75D504-A863-4F85-8B09-2C2EEE62A984}" type="presOf" srcId="{AA4EF9A2-6860-4C2D-B651-41A0D12DE507}" destId="{4AFFB8D3-DDBE-4286-9649-840FD013DBC7}" srcOrd="0" destOrd="0" presId="urn:microsoft.com/office/officeart/2005/8/layout/radial1"/>
    <dgm:cxn modelId="{3BC4D808-401C-4E47-9E30-5C2C504D9BF0}" srcId="{B3F74AFB-917C-4DB6-852B-5758EC2923CB}" destId="{1FDD2F31-6573-4412-AE28-65CD524B8D10}" srcOrd="3" destOrd="0" parTransId="{759C545D-DEF2-4418-A971-77AB0AFFB548}" sibTransId="{63F83E42-0A9C-4EDB-8CC4-3277A945C16D}"/>
    <dgm:cxn modelId="{C737A211-CB55-4C3E-8F61-459723D15575}" type="presOf" srcId="{F7F696D1-4AA9-4504-92E5-CE9E7798B398}" destId="{C6E2CC6D-C265-47C8-BADE-012C174BB87F}" srcOrd="1" destOrd="0" presId="urn:microsoft.com/office/officeart/2005/8/layout/radial1"/>
    <dgm:cxn modelId="{FF979C19-A4EE-4975-9808-72D93350101C}" type="presOf" srcId="{552FDC60-691D-42E9-8A2E-CE3D55B3F23E}" destId="{90B53B29-5E54-461B-A71E-4491A8B252AE}" srcOrd="1" destOrd="0" presId="urn:microsoft.com/office/officeart/2005/8/layout/radial1"/>
    <dgm:cxn modelId="{5003171B-2932-42B7-9B2D-A38A4E07BFA1}" type="presOf" srcId="{221CB37C-5391-4F44-BFAF-B19F5FBAF3D7}" destId="{C00FB8EA-6BF7-4AD5-AED2-05642E2C0EA2}" srcOrd="0" destOrd="0" presId="urn:microsoft.com/office/officeart/2005/8/layout/radial1"/>
    <dgm:cxn modelId="{46ECEA1E-AA3C-425F-82FB-288233C30D4D}" type="presOf" srcId="{2F7E0587-1439-4ABF-BAC9-EC7A1EB20CD8}" destId="{CA6A71D6-36AC-4B6B-9812-92173DDC81BC}" srcOrd="1" destOrd="0" presId="urn:microsoft.com/office/officeart/2005/8/layout/radial1"/>
    <dgm:cxn modelId="{66F30323-63EB-4F6B-B5A3-9C87C67F5273}" type="presOf" srcId="{1FDD2F31-6573-4412-AE28-65CD524B8D10}" destId="{9920AC1F-C473-49F9-BD24-58D3CC7DFD08}" srcOrd="0" destOrd="0" presId="urn:microsoft.com/office/officeart/2005/8/layout/radial1"/>
    <dgm:cxn modelId="{36A47A2D-C83F-4E27-BED6-C5B18409EBFF}" type="presOf" srcId="{F7F696D1-4AA9-4504-92E5-CE9E7798B398}" destId="{CCA7968A-45F7-43D5-9520-314C38811005}" srcOrd="0" destOrd="0" presId="urn:microsoft.com/office/officeart/2005/8/layout/radial1"/>
    <dgm:cxn modelId="{F89C715E-390E-49F9-A2B6-7D6989FC2164}" type="presOf" srcId="{057361EC-B22D-449A-80F0-042EEA484A8A}" destId="{D322C65A-AC42-4F84-9B37-3B715EB359B5}" srcOrd="0" destOrd="0" presId="urn:microsoft.com/office/officeart/2005/8/layout/radial1"/>
    <dgm:cxn modelId="{D9E0805E-60F0-4B68-90BD-9B332A7B0AC8}" type="presOf" srcId="{759C545D-DEF2-4418-A971-77AB0AFFB548}" destId="{59B6A300-1F4D-4D56-9F83-4BB02430D912}" srcOrd="0" destOrd="0" presId="urn:microsoft.com/office/officeart/2005/8/layout/radial1"/>
    <dgm:cxn modelId="{D27D604D-30E8-413B-864D-20D6D4C19760}" srcId="{B3F74AFB-917C-4DB6-852B-5758EC2923CB}" destId="{9EAE32AE-D182-49E6-99F4-17413AE49FF5}" srcOrd="0" destOrd="0" parTransId="{F7F696D1-4AA9-4504-92E5-CE9E7798B398}" sibTransId="{3F758C6A-B51A-4856-A5AA-AFD55934C82D}"/>
    <dgm:cxn modelId="{3E311F4E-6B1F-42EA-8F82-27C9EC950723}" type="presOf" srcId="{0789C4D3-9484-4CA8-8ACE-2C2D8F6BAF42}" destId="{50730C51-D0A2-49F6-B2DA-17AC0E6540C9}" srcOrd="1" destOrd="0" presId="urn:microsoft.com/office/officeart/2005/8/layout/radial1"/>
    <dgm:cxn modelId="{E68F484E-7544-4F23-B1EB-4C552BCB2263}" type="presOf" srcId="{F5FC3614-4F10-4F59-B52B-8DDE10D64449}" destId="{A9DF4265-FFB3-4BAC-83B5-55D55864E63F}" srcOrd="0" destOrd="0" presId="urn:microsoft.com/office/officeart/2005/8/layout/radial1"/>
    <dgm:cxn modelId="{F627896E-D0D6-40BA-8A41-8A5D3F4DEC15}" type="presOf" srcId="{552FDC60-691D-42E9-8A2E-CE3D55B3F23E}" destId="{4A838DB8-CDF2-4F60-A2AD-9E9C72482FCB}" srcOrd="0" destOrd="0" presId="urn:microsoft.com/office/officeart/2005/8/layout/radial1"/>
    <dgm:cxn modelId="{8E2E8954-3959-4CA6-8B8C-7408A792EB0D}" type="presOf" srcId="{0789C4D3-9484-4CA8-8ACE-2C2D8F6BAF42}" destId="{23EAE857-2574-4E98-9D90-21A1E670328F}" srcOrd="0" destOrd="0" presId="urn:microsoft.com/office/officeart/2005/8/layout/radial1"/>
    <dgm:cxn modelId="{C779737F-B1A4-40F6-8EB5-1640A0E48639}" srcId="{B3F74AFB-917C-4DB6-852B-5758EC2923CB}" destId="{8B2A42FB-96EF-4F2B-AC2A-1A5E5BF6F4AA}" srcOrd="5" destOrd="0" parTransId="{2F7E0587-1439-4ABF-BAC9-EC7A1EB20CD8}" sibTransId="{7F4D3F84-24AD-441B-A210-AEFF2A5F8226}"/>
    <dgm:cxn modelId="{E5356181-4AE1-42F8-8153-A7113A540A02}" type="presOf" srcId="{9EAE32AE-D182-49E6-99F4-17413AE49FF5}" destId="{C94FA3DB-6BE0-47EE-BDD2-39674D2CC771}" srcOrd="0" destOrd="0" presId="urn:microsoft.com/office/officeart/2005/8/layout/radial1"/>
    <dgm:cxn modelId="{205DF78B-23BB-4A7B-8DBD-37E132BDB023}" type="presOf" srcId="{F042B68A-3D73-4038-B769-24972EC81846}" destId="{75574288-0941-4FC0-A085-51852D887366}" srcOrd="0" destOrd="0" presId="urn:microsoft.com/office/officeart/2005/8/layout/radial1"/>
    <dgm:cxn modelId="{09FDE78E-011B-431D-8841-8C979DB60575}" srcId="{B3F74AFB-917C-4DB6-852B-5758EC2923CB}" destId="{00B74CD5-3E88-4B8C-89C9-5E59E2EDC61C}" srcOrd="4" destOrd="0" parTransId="{F5FC3614-4F10-4F59-B52B-8DDE10D64449}" sibTransId="{6859BA33-9783-45C7-A5DE-3C8C1D3EBD1A}"/>
    <dgm:cxn modelId="{853CA792-CD76-42CD-A488-BC266FA5D0BA}" type="presOf" srcId="{2F7E0587-1439-4ABF-BAC9-EC7A1EB20CD8}" destId="{F5864D7B-3A06-478F-AAE5-73BDB215025A}" srcOrd="0" destOrd="0" presId="urn:microsoft.com/office/officeart/2005/8/layout/radial1"/>
    <dgm:cxn modelId="{D7EAE79E-F3AA-4E55-B641-65BF1B7DB388}" srcId="{F042B68A-3D73-4038-B769-24972EC81846}" destId="{B3F74AFB-917C-4DB6-852B-5758EC2923CB}" srcOrd="0" destOrd="0" parTransId="{A6865430-0B46-4691-8480-5EFA360BF60A}" sibTransId="{C5C59419-C486-49F0-8518-B1D2E3CA514A}"/>
    <dgm:cxn modelId="{9ED52DA7-D6D1-4866-BC82-8D8A28ACF9CF}" type="presOf" srcId="{B3F74AFB-917C-4DB6-852B-5758EC2923CB}" destId="{397C02D9-D29C-41AE-8BE0-7B9ECCAC4D75}" srcOrd="0" destOrd="0" presId="urn:microsoft.com/office/officeart/2005/8/layout/radial1"/>
    <dgm:cxn modelId="{7CF66DB6-833B-4E98-9E5E-310B0428F16A}" type="presOf" srcId="{00B74CD5-3E88-4B8C-89C9-5E59E2EDC61C}" destId="{5971BF43-BE64-4685-841C-718D3D279096}" srcOrd="0" destOrd="0" presId="urn:microsoft.com/office/officeart/2005/8/layout/radial1"/>
    <dgm:cxn modelId="{D135DDC6-BE3E-456B-AA5B-691E3609953D}" type="presOf" srcId="{759C545D-DEF2-4418-A971-77AB0AFFB548}" destId="{0FF67BAC-11BB-4E03-851B-B945C689F703}" srcOrd="1" destOrd="0" presId="urn:microsoft.com/office/officeart/2005/8/layout/radial1"/>
    <dgm:cxn modelId="{95D59CCE-23DC-4120-904B-956ABA7AC790}" srcId="{B3F74AFB-917C-4DB6-852B-5758EC2923CB}" destId="{9D901DF3-B758-4218-A14D-C204EF9B2B7F}" srcOrd="6" destOrd="0" parTransId="{552FDC60-691D-42E9-8A2E-CE3D55B3F23E}" sibTransId="{69D356BA-B347-424A-B69E-EB063D74A751}"/>
    <dgm:cxn modelId="{926E62D1-81FB-4B2E-8C1D-F4E95235DAA2}" type="presOf" srcId="{9D901DF3-B758-4218-A14D-C204EF9B2B7F}" destId="{0CC0B0EC-D1EF-40FA-A02D-2F0A2CE00C5E}" srcOrd="0" destOrd="0" presId="urn:microsoft.com/office/officeart/2005/8/layout/radial1"/>
    <dgm:cxn modelId="{76EF6DD6-8C65-49D2-B271-E1629F2A54A4}" type="presOf" srcId="{8B2A42FB-96EF-4F2B-AC2A-1A5E5BF6F4AA}" destId="{0E5A4DE5-422E-4FBA-AA6E-9A1446E9DA76}" srcOrd="0" destOrd="0" presId="urn:microsoft.com/office/officeart/2005/8/layout/radial1"/>
    <dgm:cxn modelId="{294370E2-E6CF-4DE9-8E9F-881DB14B2A69}" srcId="{B3F74AFB-917C-4DB6-852B-5758EC2923CB}" destId="{057361EC-B22D-449A-80F0-042EEA484A8A}" srcOrd="1" destOrd="0" parTransId="{221CB37C-5391-4F44-BFAF-B19F5FBAF3D7}" sibTransId="{9840E794-1451-4D49-9296-3FB5F7274483}"/>
    <dgm:cxn modelId="{651F71F0-8422-4D40-80C7-3F3DADB87640}" type="presOf" srcId="{F5FC3614-4F10-4F59-B52B-8DDE10D64449}" destId="{FBA76F9E-B099-46FA-BBC6-8F0EEC85529C}" srcOrd="1" destOrd="0" presId="urn:microsoft.com/office/officeart/2005/8/layout/radial1"/>
    <dgm:cxn modelId="{37879DF8-96E2-4E6F-BA3F-76BB81894605}" srcId="{B3F74AFB-917C-4DB6-852B-5758EC2923CB}" destId="{AA4EF9A2-6860-4C2D-B651-41A0D12DE507}" srcOrd="2" destOrd="0" parTransId="{0789C4D3-9484-4CA8-8ACE-2C2D8F6BAF42}" sibTransId="{C7472548-2C24-48ED-82F4-8E8B111E1BFC}"/>
    <dgm:cxn modelId="{AD59B7BF-7E27-447A-BF4F-080CB9457495}" type="presParOf" srcId="{75574288-0941-4FC0-A085-51852D887366}" destId="{397C02D9-D29C-41AE-8BE0-7B9ECCAC4D75}" srcOrd="0" destOrd="0" presId="urn:microsoft.com/office/officeart/2005/8/layout/radial1"/>
    <dgm:cxn modelId="{EBD4B426-616A-4546-B46E-188A44CE7BBB}" type="presParOf" srcId="{75574288-0941-4FC0-A085-51852D887366}" destId="{CCA7968A-45F7-43D5-9520-314C38811005}" srcOrd="1" destOrd="0" presId="urn:microsoft.com/office/officeart/2005/8/layout/radial1"/>
    <dgm:cxn modelId="{DA1E8A17-C401-4DF3-9B94-0C9F1E98339F}" type="presParOf" srcId="{CCA7968A-45F7-43D5-9520-314C38811005}" destId="{C6E2CC6D-C265-47C8-BADE-012C174BB87F}" srcOrd="0" destOrd="0" presId="urn:microsoft.com/office/officeart/2005/8/layout/radial1"/>
    <dgm:cxn modelId="{950963EF-6D9F-427B-89B9-1E55A315263A}" type="presParOf" srcId="{75574288-0941-4FC0-A085-51852D887366}" destId="{C94FA3DB-6BE0-47EE-BDD2-39674D2CC771}" srcOrd="2" destOrd="0" presId="urn:microsoft.com/office/officeart/2005/8/layout/radial1"/>
    <dgm:cxn modelId="{2561A1B3-48DC-4F3E-A55E-CA52A10F2963}" type="presParOf" srcId="{75574288-0941-4FC0-A085-51852D887366}" destId="{C00FB8EA-6BF7-4AD5-AED2-05642E2C0EA2}" srcOrd="3" destOrd="0" presId="urn:microsoft.com/office/officeart/2005/8/layout/radial1"/>
    <dgm:cxn modelId="{2D33D01C-95A7-4F8B-B988-8959AD9EAA83}" type="presParOf" srcId="{C00FB8EA-6BF7-4AD5-AED2-05642E2C0EA2}" destId="{F52217D1-AEFA-46EA-8098-A4F8A8B76470}" srcOrd="0" destOrd="0" presId="urn:microsoft.com/office/officeart/2005/8/layout/radial1"/>
    <dgm:cxn modelId="{D25A321D-1C93-4D85-866E-822061E3E99B}" type="presParOf" srcId="{75574288-0941-4FC0-A085-51852D887366}" destId="{D322C65A-AC42-4F84-9B37-3B715EB359B5}" srcOrd="4" destOrd="0" presId="urn:microsoft.com/office/officeart/2005/8/layout/radial1"/>
    <dgm:cxn modelId="{487644DE-40B5-4754-BF95-B77F00A66C3E}" type="presParOf" srcId="{75574288-0941-4FC0-A085-51852D887366}" destId="{23EAE857-2574-4E98-9D90-21A1E670328F}" srcOrd="5" destOrd="0" presId="urn:microsoft.com/office/officeart/2005/8/layout/radial1"/>
    <dgm:cxn modelId="{B687AC19-7249-40C0-9785-2F065C6F1742}" type="presParOf" srcId="{23EAE857-2574-4E98-9D90-21A1E670328F}" destId="{50730C51-D0A2-49F6-B2DA-17AC0E6540C9}" srcOrd="0" destOrd="0" presId="urn:microsoft.com/office/officeart/2005/8/layout/radial1"/>
    <dgm:cxn modelId="{3B221CC0-B5E3-4D7B-AD0B-587ABFED115B}" type="presParOf" srcId="{75574288-0941-4FC0-A085-51852D887366}" destId="{4AFFB8D3-DDBE-4286-9649-840FD013DBC7}" srcOrd="6" destOrd="0" presId="urn:microsoft.com/office/officeart/2005/8/layout/radial1"/>
    <dgm:cxn modelId="{C047A4E8-BF92-4040-AC46-7DFD7BFD69F8}" type="presParOf" srcId="{75574288-0941-4FC0-A085-51852D887366}" destId="{59B6A300-1F4D-4D56-9F83-4BB02430D912}" srcOrd="7" destOrd="0" presId="urn:microsoft.com/office/officeart/2005/8/layout/radial1"/>
    <dgm:cxn modelId="{D9DE3F6A-B3A6-4C72-A6A6-759632ECE7FA}" type="presParOf" srcId="{59B6A300-1F4D-4D56-9F83-4BB02430D912}" destId="{0FF67BAC-11BB-4E03-851B-B945C689F703}" srcOrd="0" destOrd="0" presId="urn:microsoft.com/office/officeart/2005/8/layout/radial1"/>
    <dgm:cxn modelId="{3677409E-B118-4AB5-B7BA-C44DDA89C28A}" type="presParOf" srcId="{75574288-0941-4FC0-A085-51852D887366}" destId="{9920AC1F-C473-49F9-BD24-58D3CC7DFD08}" srcOrd="8" destOrd="0" presId="urn:microsoft.com/office/officeart/2005/8/layout/radial1"/>
    <dgm:cxn modelId="{ECA129EB-0A01-4C46-A490-33CE082F2E93}" type="presParOf" srcId="{75574288-0941-4FC0-A085-51852D887366}" destId="{A9DF4265-FFB3-4BAC-83B5-55D55864E63F}" srcOrd="9" destOrd="0" presId="urn:microsoft.com/office/officeart/2005/8/layout/radial1"/>
    <dgm:cxn modelId="{B87CE12C-4C9A-4E29-AD05-18FF2C343374}" type="presParOf" srcId="{A9DF4265-FFB3-4BAC-83B5-55D55864E63F}" destId="{FBA76F9E-B099-46FA-BBC6-8F0EEC85529C}" srcOrd="0" destOrd="0" presId="urn:microsoft.com/office/officeart/2005/8/layout/radial1"/>
    <dgm:cxn modelId="{A7A20F1A-4B41-40FB-9192-650BB58F2D0A}" type="presParOf" srcId="{75574288-0941-4FC0-A085-51852D887366}" destId="{5971BF43-BE64-4685-841C-718D3D279096}" srcOrd="10" destOrd="0" presId="urn:microsoft.com/office/officeart/2005/8/layout/radial1"/>
    <dgm:cxn modelId="{5744A35D-B939-4595-90D8-8A455C2A2D35}" type="presParOf" srcId="{75574288-0941-4FC0-A085-51852D887366}" destId="{F5864D7B-3A06-478F-AAE5-73BDB215025A}" srcOrd="11" destOrd="0" presId="urn:microsoft.com/office/officeart/2005/8/layout/radial1"/>
    <dgm:cxn modelId="{B8A8BFC1-026C-4979-B4EF-B98CE03341FC}" type="presParOf" srcId="{F5864D7B-3A06-478F-AAE5-73BDB215025A}" destId="{CA6A71D6-36AC-4B6B-9812-92173DDC81BC}" srcOrd="0" destOrd="0" presId="urn:microsoft.com/office/officeart/2005/8/layout/radial1"/>
    <dgm:cxn modelId="{00873B84-324A-4D3D-AAFE-EFA9BC8DE6C8}" type="presParOf" srcId="{75574288-0941-4FC0-A085-51852D887366}" destId="{0E5A4DE5-422E-4FBA-AA6E-9A1446E9DA76}" srcOrd="12" destOrd="0" presId="urn:microsoft.com/office/officeart/2005/8/layout/radial1"/>
    <dgm:cxn modelId="{25FE63B3-C8F0-43BE-AAEC-1950922BEB3F}" type="presParOf" srcId="{75574288-0941-4FC0-A085-51852D887366}" destId="{4A838DB8-CDF2-4F60-A2AD-9E9C72482FCB}" srcOrd="13" destOrd="0" presId="urn:microsoft.com/office/officeart/2005/8/layout/radial1"/>
    <dgm:cxn modelId="{8FD60051-B63B-4BBF-937A-1B7FC6711FDF}" type="presParOf" srcId="{4A838DB8-CDF2-4F60-A2AD-9E9C72482FCB}" destId="{90B53B29-5E54-461B-A71E-4491A8B252AE}" srcOrd="0" destOrd="0" presId="urn:microsoft.com/office/officeart/2005/8/layout/radial1"/>
    <dgm:cxn modelId="{77242D24-CC69-41E1-8F87-FB9D89282A5C}" type="presParOf" srcId="{75574288-0941-4FC0-A085-51852D887366}" destId="{0CC0B0EC-D1EF-40FA-A02D-2F0A2CE00C5E}" srcOrd="14"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EC9A121-68E2-4C9F-8AB0-58BB4D2A0FE1}" type="doc">
      <dgm:prSet loTypeId="urn:microsoft.com/office/officeart/2005/8/layout/radial1" loCatId="cycle" qsTypeId="urn:microsoft.com/office/officeart/2005/8/quickstyle/simple5" qsCatId="simple" csTypeId="urn:microsoft.com/office/officeart/2005/8/colors/accent1_4" csCatId="accent1" phldr="1"/>
      <dgm:spPr/>
      <dgm:t>
        <a:bodyPr/>
        <a:lstStyle/>
        <a:p>
          <a:endParaRPr lang="en-GB"/>
        </a:p>
      </dgm:t>
    </dgm:pt>
    <dgm:pt modelId="{0D31406D-21B9-45C2-A5AF-73759F2798EC}">
      <dgm:prSet phldrT="[Text]"/>
      <dgm:spPr/>
      <dgm:t>
        <a:bodyPr/>
        <a:lstStyle/>
        <a:p>
          <a:r>
            <a:rPr lang="en-GB" dirty="0"/>
            <a:t>Create, Refine and Evaluate</a:t>
          </a:r>
        </a:p>
      </dgm:t>
    </dgm:pt>
    <dgm:pt modelId="{8E380156-54FF-45DD-99E3-B1040702C11A}" type="parTrans" cxnId="{8A5B216B-8FAC-4756-A33A-6879DEE41FE1}">
      <dgm:prSet/>
      <dgm:spPr/>
      <dgm:t>
        <a:bodyPr/>
        <a:lstStyle/>
        <a:p>
          <a:endParaRPr lang="en-GB"/>
        </a:p>
      </dgm:t>
    </dgm:pt>
    <dgm:pt modelId="{ECA4FDE0-2B12-4BF5-A12A-C3B29FA002AE}" type="sibTrans" cxnId="{8A5B216B-8FAC-4756-A33A-6879DEE41FE1}">
      <dgm:prSet/>
      <dgm:spPr/>
      <dgm:t>
        <a:bodyPr/>
        <a:lstStyle/>
        <a:p>
          <a:endParaRPr lang="en-GB"/>
        </a:p>
      </dgm:t>
    </dgm:pt>
    <dgm:pt modelId="{6B87C4D1-78A2-4AF1-8A5D-E75C5F386EE3}">
      <dgm:prSet phldrT="[Text]"/>
      <dgm:spPr/>
      <dgm:t>
        <a:bodyPr/>
        <a:lstStyle/>
        <a:p>
          <a:r>
            <a:rPr lang="en-GB" dirty="0"/>
            <a:t>Application of skills learnt to create sustained writing outcome</a:t>
          </a:r>
        </a:p>
      </dgm:t>
    </dgm:pt>
    <dgm:pt modelId="{8CB8A42C-6516-442F-910B-4DDE597F9733}" type="parTrans" cxnId="{81102C13-C223-40CE-932C-7508EB6CE92C}">
      <dgm:prSet/>
      <dgm:spPr/>
      <dgm:t>
        <a:bodyPr/>
        <a:lstStyle/>
        <a:p>
          <a:endParaRPr lang="en-GB"/>
        </a:p>
      </dgm:t>
    </dgm:pt>
    <dgm:pt modelId="{0C66C61F-D3F8-4634-9426-1F6837CE17E5}" type="sibTrans" cxnId="{81102C13-C223-40CE-932C-7508EB6CE92C}">
      <dgm:prSet/>
      <dgm:spPr/>
      <dgm:t>
        <a:bodyPr/>
        <a:lstStyle/>
        <a:p>
          <a:endParaRPr lang="en-GB"/>
        </a:p>
      </dgm:t>
    </dgm:pt>
    <dgm:pt modelId="{AF8EC7BB-CC33-439D-99B7-E40054693D11}">
      <dgm:prSet phldrT="[Text]"/>
      <dgm:spPr/>
      <dgm:t>
        <a:bodyPr/>
        <a:lstStyle/>
        <a:p>
          <a:r>
            <a:rPr lang="en-GB" dirty="0"/>
            <a:t>Refine draft through proof reading and editing  </a:t>
          </a:r>
        </a:p>
      </dgm:t>
    </dgm:pt>
    <dgm:pt modelId="{D1ABCA0A-1251-4E96-A7F5-B6EBE0AE27B2}" type="parTrans" cxnId="{EF531410-4DB6-412B-8ACB-2FA126518DCC}">
      <dgm:prSet/>
      <dgm:spPr/>
      <dgm:t>
        <a:bodyPr/>
        <a:lstStyle/>
        <a:p>
          <a:endParaRPr lang="en-GB"/>
        </a:p>
      </dgm:t>
    </dgm:pt>
    <dgm:pt modelId="{B63B0342-6F9C-47D9-83E0-EEE8D5EF7B84}" type="sibTrans" cxnId="{EF531410-4DB6-412B-8ACB-2FA126518DCC}">
      <dgm:prSet/>
      <dgm:spPr/>
      <dgm:t>
        <a:bodyPr/>
        <a:lstStyle/>
        <a:p>
          <a:endParaRPr lang="en-GB"/>
        </a:p>
      </dgm:t>
    </dgm:pt>
    <dgm:pt modelId="{5C993989-C9C2-423A-8B88-051C7F5A41A3}">
      <dgm:prSet phldrT="[Text]"/>
      <dgm:spPr/>
      <dgm:t>
        <a:bodyPr/>
        <a:lstStyle/>
        <a:p>
          <a:r>
            <a:rPr lang="en-GB" dirty="0"/>
            <a:t>Evaluate - reflect against agreed success criteria</a:t>
          </a:r>
        </a:p>
      </dgm:t>
    </dgm:pt>
    <dgm:pt modelId="{95B34B89-92F0-439E-B096-0242AF28C777}" type="parTrans" cxnId="{FFD40031-DF4E-4A75-ADA4-D7C016D29A59}">
      <dgm:prSet/>
      <dgm:spPr/>
      <dgm:t>
        <a:bodyPr/>
        <a:lstStyle/>
        <a:p>
          <a:endParaRPr lang="en-GB"/>
        </a:p>
      </dgm:t>
    </dgm:pt>
    <dgm:pt modelId="{F5B1677D-18C3-4F06-BD6C-8A1682E9C662}" type="sibTrans" cxnId="{FFD40031-DF4E-4A75-ADA4-D7C016D29A59}">
      <dgm:prSet/>
      <dgm:spPr/>
      <dgm:t>
        <a:bodyPr/>
        <a:lstStyle/>
        <a:p>
          <a:endParaRPr lang="en-GB"/>
        </a:p>
      </dgm:t>
    </dgm:pt>
    <dgm:pt modelId="{33772408-B025-4160-87E7-36D3519879DF}">
      <dgm:prSet/>
      <dgm:spPr/>
      <dgm:t>
        <a:bodyPr/>
        <a:lstStyle/>
        <a:p>
          <a:r>
            <a:rPr lang="en-GB" dirty="0"/>
            <a:t>Publishing and presenting outcomes</a:t>
          </a:r>
        </a:p>
      </dgm:t>
    </dgm:pt>
    <dgm:pt modelId="{9E49D667-0518-4591-9390-2E10A35E4E40}" type="parTrans" cxnId="{13AFCDB4-DDBA-4A8A-A752-CEF698923885}">
      <dgm:prSet/>
      <dgm:spPr/>
      <dgm:t>
        <a:bodyPr/>
        <a:lstStyle/>
        <a:p>
          <a:endParaRPr lang="en-GB"/>
        </a:p>
      </dgm:t>
    </dgm:pt>
    <dgm:pt modelId="{079A9CD1-3F74-4749-8A68-2DAFB365723B}" type="sibTrans" cxnId="{13AFCDB4-DDBA-4A8A-A752-CEF698923885}">
      <dgm:prSet/>
      <dgm:spPr/>
      <dgm:t>
        <a:bodyPr/>
        <a:lstStyle/>
        <a:p>
          <a:endParaRPr lang="en-GB"/>
        </a:p>
      </dgm:t>
    </dgm:pt>
    <dgm:pt modelId="{434A4364-B345-4803-978F-BDFE93CDFAA5}">
      <dgm:prSet/>
      <dgm:spPr/>
      <dgm:t>
        <a:bodyPr/>
        <a:lstStyle/>
        <a:p>
          <a:r>
            <a:rPr lang="en-GB" dirty="0"/>
            <a:t>Following a plan</a:t>
          </a:r>
        </a:p>
      </dgm:t>
    </dgm:pt>
    <dgm:pt modelId="{428B113F-DED5-44A4-9587-7EA193040E36}" type="parTrans" cxnId="{6CDB4131-B1B9-47EA-831B-6876ED1454EA}">
      <dgm:prSet/>
      <dgm:spPr/>
      <dgm:t>
        <a:bodyPr/>
        <a:lstStyle/>
        <a:p>
          <a:endParaRPr lang="en-GB"/>
        </a:p>
      </dgm:t>
    </dgm:pt>
    <dgm:pt modelId="{0A960575-B19E-484C-B90E-6F6C74033FB9}" type="sibTrans" cxnId="{6CDB4131-B1B9-47EA-831B-6876ED1454EA}">
      <dgm:prSet/>
      <dgm:spPr/>
      <dgm:t>
        <a:bodyPr/>
        <a:lstStyle/>
        <a:p>
          <a:endParaRPr lang="en-GB"/>
        </a:p>
      </dgm:t>
    </dgm:pt>
    <dgm:pt modelId="{CA057055-DCA9-4363-99FC-846C88AACE0E}">
      <dgm:prSet/>
      <dgm:spPr/>
      <dgm:t>
        <a:bodyPr/>
        <a:lstStyle/>
        <a:p>
          <a:r>
            <a:rPr lang="en-GB" dirty="0"/>
            <a:t>Independent application of genre, form and author’s voice</a:t>
          </a:r>
        </a:p>
      </dgm:t>
    </dgm:pt>
    <dgm:pt modelId="{B6B24FC7-0406-41F8-AB3A-CA9787F6F048}" type="parTrans" cxnId="{D312A8CC-2042-4394-88A3-4C111E6F1D50}">
      <dgm:prSet/>
      <dgm:spPr/>
      <dgm:t>
        <a:bodyPr/>
        <a:lstStyle/>
        <a:p>
          <a:endParaRPr lang="en-GB"/>
        </a:p>
      </dgm:t>
    </dgm:pt>
    <dgm:pt modelId="{F1D4CAC0-D050-4DC4-83E5-AA349E9776DF}" type="sibTrans" cxnId="{D312A8CC-2042-4394-88A3-4C111E6F1D50}">
      <dgm:prSet/>
      <dgm:spPr/>
      <dgm:t>
        <a:bodyPr/>
        <a:lstStyle/>
        <a:p>
          <a:endParaRPr lang="en-GB"/>
        </a:p>
      </dgm:t>
    </dgm:pt>
    <dgm:pt modelId="{D6B34DC3-10E2-4677-BA27-9A902FEDB022}" type="pres">
      <dgm:prSet presAssocID="{FEC9A121-68E2-4C9F-8AB0-58BB4D2A0FE1}" presName="cycle" presStyleCnt="0">
        <dgm:presLayoutVars>
          <dgm:chMax val="1"/>
          <dgm:dir/>
          <dgm:animLvl val="ctr"/>
          <dgm:resizeHandles val="exact"/>
        </dgm:presLayoutVars>
      </dgm:prSet>
      <dgm:spPr/>
    </dgm:pt>
    <dgm:pt modelId="{D5EADC33-8552-4AF4-B66D-17B19DD9DAD4}" type="pres">
      <dgm:prSet presAssocID="{0D31406D-21B9-45C2-A5AF-73759F2798EC}" presName="centerShape" presStyleLbl="node0" presStyleIdx="0" presStyleCnt="1"/>
      <dgm:spPr/>
    </dgm:pt>
    <dgm:pt modelId="{0150B6D6-7881-4B60-A8B6-981BAD34EBF6}" type="pres">
      <dgm:prSet presAssocID="{8CB8A42C-6516-442F-910B-4DDE597F9733}" presName="Name9" presStyleLbl="parChTrans1D2" presStyleIdx="0" presStyleCnt="6"/>
      <dgm:spPr/>
    </dgm:pt>
    <dgm:pt modelId="{41E2536C-9924-4756-8176-A3C6B44A16D6}" type="pres">
      <dgm:prSet presAssocID="{8CB8A42C-6516-442F-910B-4DDE597F9733}" presName="connTx" presStyleLbl="parChTrans1D2" presStyleIdx="0" presStyleCnt="6"/>
      <dgm:spPr/>
    </dgm:pt>
    <dgm:pt modelId="{372F37FD-8AD8-42DC-9C10-19FAB0366CE5}" type="pres">
      <dgm:prSet presAssocID="{6B87C4D1-78A2-4AF1-8A5D-E75C5F386EE3}" presName="node" presStyleLbl="node1" presStyleIdx="0" presStyleCnt="6">
        <dgm:presLayoutVars>
          <dgm:bulletEnabled val="1"/>
        </dgm:presLayoutVars>
      </dgm:prSet>
      <dgm:spPr/>
    </dgm:pt>
    <dgm:pt modelId="{1463E101-372A-45D7-BF60-4131EC54F01C}" type="pres">
      <dgm:prSet presAssocID="{D1ABCA0A-1251-4E96-A7F5-B6EBE0AE27B2}" presName="Name9" presStyleLbl="parChTrans1D2" presStyleIdx="1" presStyleCnt="6"/>
      <dgm:spPr/>
    </dgm:pt>
    <dgm:pt modelId="{AFD5E465-5817-4B2A-817C-06FCCB2B4E71}" type="pres">
      <dgm:prSet presAssocID="{D1ABCA0A-1251-4E96-A7F5-B6EBE0AE27B2}" presName="connTx" presStyleLbl="parChTrans1D2" presStyleIdx="1" presStyleCnt="6"/>
      <dgm:spPr/>
    </dgm:pt>
    <dgm:pt modelId="{0BB20AAA-8318-4306-92A3-BB6A781C7352}" type="pres">
      <dgm:prSet presAssocID="{AF8EC7BB-CC33-439D-99B7-E40054693D11}" presName="node" presStyleLbl="node1" presStyleIdx="1" presStyleCnt="6">
        <dgm:presLayoutVars>
          <dgm:bulletEnabled val="1"/>
        </dgm:presLayoutVars>
      </dgm:prSet>
      <dgm:spPr/>
    </dgm:pt>
    <dgm:pt modelId="{0DE1ADAF-06DC-4809-9AB5-F3421BAA1B58}" type="pres">
      <dgm:prSet presAssocID="{95B34B89-92F0-439E-B096-0242AF28C777}" presName="Name9" presStyleLbl="parChTrans1D2" presStyleIdx="2" presStyleCnt="6"/>
      <dgm:spPr/>
    </dgm:pt>
    <dgm:pt modelId="{EF38E58E-4AD4-4140-B10F-8D0F69A59705}" type="pres">
      <dgm:prSet presAssocID="{95B34B89-92F0-439E-B096-0242AF28C777}" presName="connTx" presStyleLbl="parChTrans1D2" presStyleIdx="2" presStyleCnt="6"/>
      <dgm:spPr/>
    </dgm:pt>
    <dgm:pt modelId="{DEA39867-FA2C-45B5-AAEE-D2F449EAB629}" type="pres">
      <dgm:prSet presAssocID="{5C993989-C9C2-423A-8B88-051C7F5A41A3}" presName="node" presStyleLbl="node1" presStyleIdx="2" presStyleCnt="6">
        <dgm:presLayoutVars>
          <dgm:bulletEnabled val="1"/>
        </dgm:presLayoutVars>
      </dgm:prSet>
      <dgm:spPr/>
    </dgm:pt>
    <dgm:pt modelId="{AC558CB3-5CDF-49FD-94B8-72E42F5A2F10}" type="pres">
      <dgm:prSet presAssocID="{9E49D667-0518-4591-9390-2E10A35E4E40}" presName="Name9" presStyleLbl="parChTrans1D2" presStyleIdx="3" presStyleCnt="6"/>
      <dgm:spPr/>
    </dgm:pt>
    <dgm:pt modelId="{7F7512F1-F206-4E54-B1B4-6F6B60BBB978}" type="pres">
      <dgm:prSet presAssocID="{9E49D667-0518-4591-9390-2E10A35E4E40}" presName="connTx" presStyleLbl="parChTrans1D2" presStyleIdx="3" presStyleCnt="6"/>
      <dgm:spPr/>
    </dgm:pt>
    <dgm:pt modelId="{0D1DD6F7-0D89-4F71-9968-C97FDE15FC3D}" type="pres">
      <dgm:prSet presAssocID="{33772408-B025-4160-87E7-36D3519879DF}" presName="node" presStyleLbl="node1" presStyleIdx="3" presStyleCnt="6">
        <dgm:presLayoutVars>
          <dgm:bulletEnabled val="1"/>
        </dgm:presLayoutVars>
      </dgm:prSet>
      <dgm:spPr/>
    </dgm:pt>
    <dgm:pt modelId="{7B4B48EF-761F-4887-8D25-D737246CCAFF}" type="pres">
      <dgm:prSet presAssocID="{428B113F-DED5-44A4-9587-7EA193040E36}" presName="Name9" presStyleLbl="parChTrans1D2" presStyleIdx="4" presStyleCnt="6"/>
      <dgm:spPr/>
    </dgm:pt>
    <dgm:pt modelId="{A0AAB11F-618C-4671-9844-021D26DDAE20}" type="pres">
      <dgm:prSet presAssocID="{428B113F-DED5-44A4-9587-7EA193040E36}" presName="connTx" presStyleLbl="parChTrans1D2" presStyleIdx="4" presStyleCnt="6"/>
      <dgm:spPr/>
    </dgm:pt>
    <dgm:pt modelId="{885E269E-3824-4EA8-AF17-09DA8C2882FB}" type="pres">
      <dgm:prSet presAssocID="{434A4364-B345-4803-978F-BDFE93CDFAA5}" presName="node" presStyleLbl="node1" presStyleIdx="4" presStyleCnt="6">
        <dgm:presLayoutVars>
          <dgm:bulletEnabled val="1"/>
        </dgm:presLayoutVars>
      </dgm:prSet>
      <dgm:spPr/>
    </dgm:pt>
    <dgm:pt modelId="{FBF84CDD-494E-4033-B1C2-4498E6459D46}" type="pres">
      <dgm:prSet presAssocID="{B6B24FC7-0406-41F8-AB3A-CA9787F6F048}" presName="Name9" presStyleLbl="parChTrans1D2" presStyleIdx="5" presStyleCnt="6"/>
      <dgm:spPr/>
    </dgm:pt>
    <dgm:pt modelId="{615DAA55-3790-4495-ACC8-905BC1DAC091}" type="pres">
      <dgm:prSet presAssocID="{B6B24FC7-0406-41F8-AB3A-CA9787F6F048}" presName="connTx" presStyleLbl="parChTrans1D2" presStyleIdx="5" presStyleCnt="6"/>
      <dgm:spPr/>
    </dgm:pt>
    <dgm:pt modelId="{DDEEB176-8672-4BD4-8402-92D1A7538228}" type="pres">
      <dgm:prSet presAssocID="{CA057055-DCA9-4363-99FC-846C88AACE0E}" presName="node" presStyleLbl="node1" presStyleIdx="5" presStyleCnt="6">
        <dgm:presLayoutVars>
          <dgm:bulletEnabled val="1"/>
        </dgm:presLayoutVars>
      </dgm:prSet>
      <dgm:spPr/>
    </dgm:pt>
  </dgm:ptLst>
  <dgm:cxnLst>
    <dgm:cxn modelId="{89456D09-2846-42EF-97FA-64B3DD1D3C18}" type="presOf" srcId="{D1ABCA0A-1251-4E96-A7F5-B6EBE0AE27B2}" destId="{1463E101-372A-45D7-BF60-4131EC54F01C}" srcOrd="0" destOrd="0" presId="urn:microsoft.com/office/officeart/2005/8/layout/radial1"/>
    <dgm:cxn modelId="{EF531410-4DB6-412B-8ACB-2FA126518DCC}" srcId="{0D31406D-21B9-45C2-A5AF-73759F2798EC}" destId="{AF8EC7BB-CC33-439D-99B7-E40054693D11}" srcOrd="1" destOrd="0" parTransId="{D1ABCA0A-1251-4E96-A7F5-B6EBE0AE27B2}" sibTransId="{B63B0342-6F9C-47D9-83E0-EEE8D5EF7B84}"/>
    <dgm:cxn modelId="{38895612-67D5-4171-84DA-34AEECA6FB17}" type="presOf" srcId="{9E49D667-0518-4591-9390-2E10A35E4E40}" destId="{AC558CB3-5CDF-49FD-94B8-72E42F5A2F10}" srcOrd="0" destOrd="0" presId="urn:microsoft.com/office/officeart/2005/8/layout/radial1"/>
    <dgm:cxn modelId="{81102C13-C223-40CE-932C-7508EB6CE92C}" srcId="{0D31406D-21B9-45C2-A5AF-73759F2798EC}" destId="{6B87C4D1-78A2-4AF1-8A5D-E75C5F386EE3}" srcOrd="0" destOrd="0" parTransId="{8CB8A42C-6516-442F-910B-4DDE597F9733}" sibTransId="{0C66C61F-D3F8-4634-9426-1F6837CE17E5}"/>
    <dgm:cxn modelId="{1FF57028-12E6-4F59-BE0E-3F019798B54D}" type="presOf" srcId="{B6B24FC7-0406-41F8-AB3A-CA9787F6F048}" destId="{FBF84CDD-494E-4033-B1C2-4498E6459D46}" srcOrd="0" destOrd="0" presId="urn:microsoft.com/office/officeart/2005/8/layout/radial1"/>
    <dgm:cxn modelId="{189E9F2A-DE28-4103-8D34-02F79B0CC68A}" type="presOf" srcId="{33772408-B025-4160-87E7-36D3519879DF}" destId="{0D1DD6F7-0D89-4F71-9968-C97FDE15FC3D}" srcOrd="0" destOrd="0" presId="urn:microsoft.com/office/officeart/2005/8/layout/radial1"/>
    <dgm:cxn modelId="{FFD40031-DF4E-4A75-ADA4-D7C016D29A59}" srcId="{0D31406D-21B9-45C2-A5AF-73759F2798EC}" destId="{5C993989-C9C2-423A-8B88-051C7F5A41A3}" srcOrd="2" destOrd="0" parTransId="{95B34B89-92F0-439E-B096-0242AF28C777}" sibTransId="{F5B1677D-18C3-4F06-BD6C-8A1682E9C662}"/>
    <dgm:cxn modelId="{6CDB4131-B1B9-47EA-831B-6876ED1454EA}" srcId="{0D31406D-21B9-45C2-A5AF-73759F2798EC}" destId="{434A4364-B345-4803-978F-BDFE93CDFAA5}" srcOrd="4" destOrd="0" parTransId="{428B113F-DED5-44A4-9587-7EA193040E36}" sibTransId="{0A960575-B19E-484C-B90E-6F6C74033FB9}"/>
    <dgm:cxn modelId="{59485637-116E-47DA-8F89-1EED6A60FFE7}" type="presOf" srcId="{B6B24FC7-0406-41F8-AB3A-CA9787F6F048}" destId="{615DAA55-3790-4495-ACC8-905BC1DAC091}" srcOrd="1" destOrd="0" presId="urn:microsoft.com/office/officeart/2005/8/layout/radial1"/>
    <dgm:cxn modelId="{3743B73E-EE34-44FE-A921-5A5803694415}" type="presOf" srcId="{95B34B89-92F0-439E-B096-0242AF28C777}" destId="{0DE1ADAF-06DC-4809-9AB5-F3421BAA1B58}" srcOrd="0" destOrd="0" presId="urn:microsoft.com/office/officeart/2005/8/layout/radial1"/>
    <dgm:cxn modelId="{0D85EA3E-A4D9-4ABA-9FB5-221A8FE44FF7}" type="presOf" srcId="{434A4364-B345-4803-978F-BDFE93CDFAA5}" destId="{885E269E-3824-4EA8-AF17-09DA8C2882FB}" srcOrd="0" destOrd="0" presId="urn:microsoft.com/office/officeart/2005/8/layout/radial1"/>
    <dgm:cxn modelId="{E2C9F768-98CC-4750-B01A-46B5AA3712C5}" type="presOf" srcId="{CA057055-DCA9-4363-99FC-846C88AACE0E}" destId="{DDEEB176-8672-4BD4-8402-92D1A7538228}" srcOrd="0" destOrd="0" presId="urn:microsoft.com/office/officeart/2005/8/layout/radial1"/>
    <dgm:cxn modelId="{8A5B216B-8FAC-4756-A33A-6879DEE41FE1}" srcId="{FEC9A121-68E2-4C9F-8AB0-58BB4D2A0FE1}" destId="{0D31406D-21B9-45C2-A5AF-73759F2798EC}" srcOrd="0" destOrd="0" parTransId="{8E380156-54FF-45DD-99E3-B1040702C11A}" sibTransId="{ECA4FDE0-2B12-4BF5-A12A-C3B29FA002AE}"/>
    <dgm:cxn modelId="{5416CB7B-6054-4C01-9F99-4B0CB3D9A078}" type="presOf" srcId="{6B87C4D1-78A2-4AF1-8A5D-E75C5F386EE3}" destId="{372F37FD-8AD8-42DC-9C10-19FAB0366CE5}" srcOrd="0" destOrd="0" presId="urn:microsoft.com/office/officeart/2005/8/layout/radial1"/>
    <dgm:cxn modelId="{6B570E91-3D7F-45E9-83C4-80CDE237538A}" type="presOf" srcId="{8CB8A42C-6516-442F-910B-4DDE597F9733}" destId="{41E2536C-9924-4756-8176-A3C6B44A16D6}" srcOrd="1" destOrd="0" presId="urn:microsoft.com/office/officeart/2005/8/layout/radial1"/>
    <dgm:cxn modelId="{FE242398-F8E5-4B7D-BC11-C1BC0D9DA539}" type="presOf" srcId="{428B113F-DED5-44A4-9587-7EA193040E36}" destId="{7B4B48EF-761F-4887-8D25-D737246CCAFF}" srcOrd="0" destOrd="0" presId="urn:microsoft.com/office/officeart/2005/8/layout/radial1"/>
    <dgm:cxn modelId="{F9ECD4AF-B1A1-4806-9E90-8322786BCFDB}" type="presOf" srcId="{FEC9A121-68E2-4C9F-8AB0-58BB4D2A0FE1}" destId="{D6B34DC3-10E2-4677-BA27-9A902FEDB022}" srcOrd="0" destOrd="0" presId="urn:microsoft.com/office/officeart/2005/8/layout/radial1"/>
    <dgm:cxn modelId="{13AFCDB4-DDBA-4A8A-A752-CEF698923885}" srcId="{0D31406D-21B9-45C2-A5AF-73759F2798EC}" destId="{33772408-B025-4160-87E7-36D3519879DF}" srcOrd="3" destOrd="0" parTransId="{9E49D667-0518-4591-9390-2E10A35E4E40}" sibTransId="{079A9CD1-3F74-4749-8A68-2DAFB365723B}"/>
    <dgm:cxn modelId="{EBB785B7-BF81-4D60-948A-AC109437AE61}" type="presOf" srcId="{D1ABCA0A-1251-4E96-A7F5-B6EBE0AE27B2}" destId="{AFD5E465-5817-4B2A-817C-06FCCB2B4E71}" srcOrd="1" destOrd="0" presId="urn:microsoft.com/office/officeart/2005/8/layout/radial1"/>
    <dgm:cxn modelId="{46FD93B9-D898-4140-832F-C6C059B2BF52}" type="presOf" srcId="{9E49D667-0518-4591-9390-2E10A35E4E40}" destId="{7F7512F1-F206-4E54-B1B4-6F6B60BBB978}" srcOrd="1" destOrd="0" presId="urn:microsoft.com/office/officeart/2005/8/layout/radial1"/>
    <dgm:cxn modelId="{D312A8CC-2042-4394-88A3-4C111E6F1D50}" srcId="{0D31406D-21B9-45C2-A5AF-73759F2798EC}" destId="{CA057055-DCA9-4363-99FC-846C88AACE0E}" srcOrd="5" destOrd="0" parTransId="{B6B24FC7-0406-41F8-AB3A-CA9787F6F048}" sibTransId="{F1D4CAC0-D050-4DC4-83E5-AA349E9776DF}"/>
    <dgm:cxn modelId="{7A881AD5-BBD4-482D-B578-0AF2D8239B66}" type="presOf" srcId="{95B34B89-92F0-439E-B096-0242AF28C777}" destId="{EF38E58E-4AD4-4140-B10F-8D0F69A59705}" srcOrd="1" destOrd="0" presId="urn:microsoft.com/office/officeart/2005/8/layout/radial1"/>
    <dgm:cxn modelId="{AC4276DB-47EF-45CE-A243-13DF3371653F}" type="presOf" srcId="{5C993989-C9C2-423A-8B88-051C7F5A41A3}" destId="{DEA39867-FA2C-45B5-AAEE-D2F449EAB629}" srcOrd="0" destOrd="0" presId="urn:microsoft.com/office/officeart/2005/8/layout/radial1"/>
    <dgm:cxn modelId="{1BF587EB-B3C8-4386-9149-A13274896983}" type="presOf" srcId="{AF8EC7BB-CC33-439D-99B7-E40054693D11}" destId="{0BB20AAA-8318-4306-92A3-BB6A781C7352}" srcOrd="0" destOrd="0" presId="urn:microsoft.com/office/officeart/2005/8/layout/radial1"/>
    <dgm:cxn modelId="{5B07A3EB-B59A-4FEE-8B50-D29862473BF5}" type="presOf" srcId="{428B113F-DED5-44A4-9587-7EA193040E36}" destId="{A0AAB11F-618C-4671-9844-021D26DDAE20}" srcOrd="1" destOrd="0" presId="urn:microsoft.com/office/officeart/2005/8/layout/radial1"/>
    <dgm:cxn modelId="{AB7B5DF1-3616-4226-BAD7-B697A485F31E}" type="presOf" srcId="{8CB8A42C-6516-442F-910B-4DDE597F9733}" destId="{0150B6D6-7881-4B60-A8B6-981BAD34EBF6}" srcOrd="0" destOrd="0" presId="urn:microsoft.com/office/officeart/2005/8/layout/radial1"/>
    <dgm:cxn modelId="{577653F1-2740-4A57-BE90-45710AA07AA6}" type="presOf" srcId="{0D31406D-21B9-45C2-A5AF-73759F2798EC}" destId="{D5EADC33-8552-4AF4-B66D-17B19DD9DAD4}" srcOrd="0" destOrd="0" presId="urn:microsoft.com/office/officeart/2005/8/layout/radial1"/>
    <dgm:cxn modelId="{61984FB6-7F00-44BC-94EF-8499FCFC9BD5}" type="presParOf" srcId="{D6B34DC3-10E2-4677-BA27-9A902FEDB022}" destId="{D5EADC33-8552-4AF4-B66D-17B19DD9DAD4}" srcOrd="0" destOrd="0" presId="urn:microsoft.com/office/officeart/2005/8/layout/radial1"/>
    <dgm:cxn modelId="{58D6ABB0-DE03-4E12-81D9-7EE10448DE78}" type="presParOf" srcId="{D6B34DC3-10E2-4677-BA27-9A902FEDB022}" destId="{0150B6D6-7881-4B60-A8B6-981BAD34EBF6}" srcOrd="1" destOrd="0" presId="urn:microsoft.com/office/officeart/2005/8/layout/radial1"/>
    <dgm:cxn modelId="{2D6B91A7-6DD2-4230-8F6F-91F4049204C2}" type="presParOf" srcId="{0150B6D6-7881-4B60-A8B6-981BAD34EBF6}" destId="{41E2536C-9924-4756-8176-A3C6B44A16D6}" srcOrd="0" destOrd="0" presId="urn:microsoft.com/office/officeart/2005/8/layout/radial1"/>
    <dgm:cxn modelId="{91AFC100-F832-438D-BB0C-950E1C616B50}" type="presParOf" srcId="{D6B34DC3-10E2-4677-BA27-9A902FEDB022}" destId="{372F37FD-8AD8-42DC-9C10-19FAB0366CE5}" srcOrd="2" destOrd="0" presId="urn:microsoft.com/office/officeart/2005/8/layout/radial1"/>
    <dgm:cxn modelId="{2B4876EA-01DA-4437-8422-13700BC6E5AC}" type="presParOf" srcId="{D6B34DC3-10E2-4677-BA27-9A902FEDB022}" destId="{1463E101-372A-45D7-BF60-4131EC54F01C}" srcOrd="3" destOrd="0" presId="urn:microsoft.com/office/officeart/2005/8/layout/radial1"/>
    <dgm:cxn modelId="{25118A99-F7CC-427C-9D17-FBDE5822BC49}" type="presParOf" srcId="{1463E101-372A-45D7-BF60-4131EC54F01C}" destId="{AFD5E465-5817-4B2A-817C-06FCCB2B4E71}" srcOrd="0" destOrd="0" presId="urn:microsoft.com/office/officeart/2005/8/layout/radial1"/>
    <dgm:cxn modelId="{BEB1D1E3-B767-4002-A5A0-D4BBBC69F726}" type="presParOf" srcId="{D6B34DC3-10E2-4677-BA27-9A902FEDB022}" destId="{0BB20AAA-8318-4306-92A3-BB6A781C7352}" srcOrd="4" destOrd="0" presId="urn:microsoft.com/office/officeart/2005/8/layout/radial1"/>
    <dgm:cxn modelId="{A8E71CEB-FB60-49A0-8C63-7EB1EC9BD7F2}" type="presParOf" srcId="{D6B34DC3-10E2-4677-BA27-9A902FEDB022}" destId="{0DE1ADAF-06DC-4809-9AB5-F3421BAA1B58}" srcOrd="5" destOrd="0" presId="urn:microsoft.com/office/officeart/2005/8/layout/radial1"/>
    <dgm:cxn modelId="{5140D969-49FB-4AD1-B32D-F568DA7F78EF}" type="presParOf" srcId="{0DE1ADAF-06DC-4809-9AB5-F3421BAA1B58}" destId="{EF38E58E-4AD4-4140-B10F-8D0F69A59705}" srcOrd="0" destOrd="0" presId="urn:microsoft.com/office/officeart/2005/8/layout/radial1"/>
    <dgm:cxn modelId="{2747E97C-EA44-4526-B702-A7CA707D5F5D}" type="presParOf" srcId="{D6B34DC3-10E2-4677-BA27-9A902FEDB022}" destId="{DEA39867-FA2C-45B5-AAEE-D2F449EAB629}" srcOrd="6" destOrd="0" presId="urn:microsoft.com/office/officeart/2005/8/layout/radial1"/>
    <dgm:cxn modelId="{C30FF862-0B85-4D59-89D9-4C942D24E4EE}" type="presParOf" srcId="{D6B34DC3-10E2-4677-BA27-9A902FEDB022}" destId="{AC558CB3-5CDF-49FD-94B8-72E42F5A2F10}" srcOrd="7" destOrd="0" presId="urn:microsoft.com/office/officeart/2005/8/layout/radial1"/>
    <dgm:cxn modelId="{5822524C-3C7F-4322-BC92-9A0C7862492C}" type="presParOf" srcId="{AC558CB3-5CDF-49FD-94B8-72E42F5A2F10}" destId="{7F7512F1-F206-4E54-B1B4-6F6B60BBB978}" srcOrd="0" destOrd="0" presId="urn:microsoft.com/office/officeart/2005/8/layout/radial1"/>
    <dgm:cxn modelId="{A9423598-9C8E-498D-8513-EBFA8D6286D6}" type="presParOf" srcId="{D6B34DC3-10E2-4677-BA27-9A902FEDB022}" destId="{0D1DD6F7-0D89-4F71-9968-C97FDE15FC3D}" srcOrd="8" destOrd="0" presId="urn:microsoft.com/office/officeart/2005/8/layout/radial1"/>
    <dgm:cxn modelId="{1A6D8E22-E006-46FD-9A64-90CB125D0F7E}" type="presParOf" srcId="{D6B34DC3-10E2-4677-BA27-9A902FEDB022}" destId="{7B4B48EF-761F-4887-8D25-D737246CCAFF}" srcOrd="9" destOrd="0" presId="urn:microsoft.com/office/officeart/2005/8/layout/radial1"/>
    <dgm:cxn modelId="{9916DFD4-7B90-4448-B50D-DE68C5AC6F90}" type="presParOf" srcId="{7B4B48EF-761F-4887-8D25-D737246CCAFF}" destId="{A0AAB11F-618C-4671-9844-021D26DDAE20}" srcOrd="0" destOrd="0" presId="urn:microsoft.com/office/officeart/2005/8/layout/radial1"/>
    <dgm:cxn modelId="{10704B0A-8DC6-4B1F-BB49-8AD33F284FA4}" type="presParOf" srcId="{D6B34DC3-10E2-4677-BA27-9A902FEDB022}" destId="{885E269E-3824-4EA8-AF17-09DA8C2882FB}" srcOrd="10" destOrd="0" presId="urn:microsoft.com/office/officeart/2005/8/layout/radial1"/>
    <dgm:cxn modelId="{C015E0CA-8FDA-48D2-9DCA-433C3C9CFA35}" type="presParOf" srcId="{D6B34DC3-10E2-4677-BA27-9A902FEDB022}" destId="{FBF84CDD-494E-4033-B1C2-4498E6459D46}" srcOrd="11" destOrd="0" presId="urn:microsoft.com/office/officeart/2005/8/layout/radial1"/>
    <dgm:cxn modelId="{8B9CCEB2-5CB3-4D84-A94C-DC0D02EB7A0F}" type="presParOf" srcId="{FBF84CDD-494E-4033-B1C2-4498E6459D46}" destId="{615DAA55-3790-4495-ACC8-905BC1DAC091}" srcOrd="0" destOrd="0" presId="urn:microsoft.com/office/officeart/2005/8/layout/radial1"/>
    <dgm:cxn modelId="{9CDC9C9A-D964-4DF5-ABDA-4171C7395736}" type="presParOf" srcId="{D6B34DC3-10E2-4677-BA27-9A902FEDB022}" destId="{DDEEB176-8672-4BD4-8402-92D1A7538228}" srcOrd="12"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EA8E2E-EC50-4C7B-83EC-B21DACB46F09}">
      <dsp:nvSpPr>
        <dsp:cNvPr id="0" name=""/>
        <dsp:cNvSpPr/>
      </dsp:nvSpPr>
      <dsp:spPr>
        <a:xfrm>
          <a:off x="1075944" y="469053"/>
          <a:ext cx="3931920" cy="1365504"/>
        </a:xfrm>
        <a:prstGeom prst="ellipse">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86A2A4C-EF02-4A0D-82CA-AB4DE5759B4D}">
      <dsp:nvSpPr>
        <dsp:cNvPr id="0" name=""/>
        <dsp:cNvSpPr/>
      </dsp:nvSpPr>
      <dsp:spPr>
        <a:xfrm>
          <a:off x="2667000" y="3812709"/>
          <a:ext cx="762000" cy="487680"/>
        </a:xfrm>
        <a:prstGeom prst="downArrow">
          <a:avLst/>
        </a:prstGeom>
        <a:solidFill>
          <a:schemeClr val="accent1">
            <a:tint val="6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3FC2CB9-F14E-4FC9-AFCE-7A2ECD652775}">
      <dsp:nvSpPr>
        <dsp:cNvPr id="0" name=""/>
        <dsp:cNvSpPr/>
      </dsp:nvSpPr>
      <dsp:spPr>
        <a:xfrm>
          <a:off x="1219200" y="4202853"/>
          <a:ext cx="3657600" cy="91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n-GB" sz="1900" kern="1200" dirty="0">
              <a:solidFill>
                <a:schemeClr val="tx2"/>
              </a:solidFill>
            </a:rPr>
            <a:t>Parts are interlinked and merge towards final outcomes</a:t>
          </a:r>
        </a:p>
      </dsp:txBody>
      <dsp:txXfrm>
        <a:off x="1219200" y="4202853"/>
        <a:ext cx="3657600" cy="914400"/>
      </dsp:txXfrm>
    </dsp:sp>
    <dsp:sp modelId="{D51A70DB-5DFF-4458-A1CD-2527DF714FE7}">
      <dsp:nvSpPr>
        <dsp:cNvPr id="0" name=""/>
        <dsp:cNvSpPr/>
      </dsp:nvSpPr>
      <dsp:spPr>
        <a:xfrm>
          <a:off x="2505456" y="1940018"/>
          <a:ext cx="1371600" cy="1371600"/>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kern="1200" dirty="0"/>
            <a:t>Spoken language</a:t>
          </a:r>
        </a:p>
      </dsp:txBody>
      <dsp:txXfrm>
        <a:off x="2706322" y="2140884"/>
        <a:ext cx="969868" cy="969868"/>
      </dsp:txXfrm>
    </dsp:sp>
    <dsp:sp modelId="{6218D617-8A95-4622-BBC0-CD830329905C}">
      <dsp:nvSpPr>
        <dsp:cNvPr id="0" name=""/>
        <dsp:cNvSpPr/>
      </dsp:nvSpPr>
      <dsp:spPr>
        <a:xfrm>
          <a:off x="1523999" y="911013"/>
          <a:ext cx="1371600" cy="1371600"/>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kern="1200" dirty="0"/>
            <a:t>Writing</a:t>
          </a:r>
        </a:p>
      </dsp:txBody>
      <dsp:txXfrm>
        <a:off x="1724865" y="1111879"/>
        <a:ext cx="969868" cy="969868"/>
      </dsp:txXfrm>
    </dsp:sp>
    <dsp:sp modelId="{F3668228-C95D-43F5-8E1E-E0F40DE52B39}">
      <dsp:nvSpPr>
        <dsp:cNvPr id="0" name=""/>
        <dsp:cNvSpPr/>
      </dsp:nvSpPr>
      <dsp:spPr>
        <a:xfrm>
          <a:off x="2926080" y="579391"/>
          <a:ext cx="1371600" cy="1371600"/>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kern="1200" dirty="0"/>
            <a:t>Reading</a:t>
          </a:r>
        </a:p>
      </dsp:txBody>
      <dsp:txXfrm>
        <a:off x="3126946" y="780257"/>
        <a:ext cx="969868" cy="969868"/>
      </dsp:txXfrm>
    </dsp:sp>
    <dsp:sp modelId="{9F7EC9C3-EC9D-402D-AF39-248B593F077A}">
      <dsp:nvSpPr>
        <dsp:cNvPr id="0" name=""/>
        <dsp:cNvSpPr/>
      </dsp:nvSpPr>
      <dsp:spPr>
        <a:xfrm>
          <a:off x="927158" y="301413"/>
          <a:ext cx="4267200" cy="3413760"/>
        </a:xfrm>
        <a:prstGeom prst="funnel">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6A88CA-7DA0-44B6-9404-FE236A086DC7}">
      <dsp:nvSpPr>
        <dsp:cNvPr id="0" name=""/>
        <dsp:cNvSpPr/>
      </dsp:nvSpPr>
      <dsp:spPr>
        <a:xfrm>
          <a:off x="1854449" y="17708"/>
          <a:ext cx="592873" cy="5928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6990" tIns="46990" rIns="46990" bIns="46990" numCol="1" spcCol="1270" anchor="ctr" anchorCtr="0">
          <a:noAutofit/>
        </a:bodyPr>
        <a:lstStyle/>
        <a:p>
          <a:pPr marL="0" lvl="0" indent="0" algn="ctr" defTabSz="1644650">
            <a:lnSpc>
              <a:spcPct val="90000"/>
            </a:lnSpc>
            <a:spcBef>
              <a:spcPct val="0"/>
            </a:spcBef>
            <a:spcAft>
              <a:spcPct val="35000"/>
            </a:spcAft>
            <a:buNone/>
          </a:pPr>
          <a:r>
            <a:rPr lang="en-GB" sz="3700" kern="1200" dirty="0"/>
            <a:t> </a:t>
          </a:r>
        </a:p>
      </dsp:txBody>
      <dsp:txXfrm>
        <a:off x="1854449" y="17708"/>
        <a:ext cx="592873" cy="592873"/>
      </dsp:txXfrm>
    </dsp:sp>
    <dsp:sp modelId="{A3B20E3C-F0C2-4228-9F3D-0F99A933220F}">
      <dsp:nvSpPr>
        <dsp:cNvPr id="0" name=""/>
        <dsp:cNvSpPr/>
      </dsp:nvSpPr>
      <dsp:spPr>
        <a:xfrm>
          <a:off x="458570" y="409"/>
          <a:ext cx="2224397" cy="2224397"/>
        </a:xfrm>
        <a:prstGeom prst="circularArrow">
          <a:avLst>
            <a:gd name="adj1" fmla="val 5197"/>
            <a:gd name="adj2" fmla="val 335710"/>
            <a:gd name="adj3" fmla="val 21294067"/>
            <a:gd name="adj4" fmla="val 19765516"/>
            <a:gd name="adj5" fmla="val 6064"/>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41B8E029-267E-4DF7-88F6-DD0EB4A14265}">
      <dsp:nvSpPr>
        <dsp:cNvPr id="0" name=""/>
        <dsp:cNvSpPr/>
      </dsp:nvSpPr>
      <dsp:spPr>
        <a:xfrm>
          <a:off x="2212982" y="1121157"/>
          <a:ext cx="592873" cy="5928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6990" tIns="46990" rIns="46990" bIns="46990" numCol="1" spcCol="1270" anchor="ctr" anchorCtr="0">
          <a:noAutofit/>
        </a:bodyPr>
        <a:lstStyle/>
        <a:p>
          <a:pPr marL="0" lvl="0" indent="0" algn="ctr" defTabSz="1644650">
            <a:lnSpc>
              <a:spcPct val="90000"/>
            </a:lnSpc>
            <a:spcBef>
              <a:spcPct val="0"/>
            </a:spcBef>
            <a:spcAft>
              <a:spcPct val="35000"/>
            </a:spcAft>
            <a:buNone/>
          </a:pPr>
          <a:r>
            <a:rPr lang="en-GB" sz="3700" kern="1200" dirty="0"/>
            <a:t> </a:t>
          </a:r>
        </a:p>
      </dsp:txBody>
      <dsp:txXfrm>
        <a:off x="2212982" y="1121157"/>
        <a:ext cx="592873" cy="592873"/>
      </dsp:txXfrm>
    </dsp:sp>
    <dsp:sp modelId="{2AB62FAB-B876-48CE-8C5E-530BF5A15D7E}">
      <dsp:nvSpPr>
        <dsp:cNvPr id="0" name=""/>
        <dsp:cNvSpPr/>
      </dsp:nvSpPr>
      <dsp:spPr>
        <a:xfrm>
          <a:off x="481326" y="22787"/>
          <a:ext cx="2224397" cy="2224397"/>
        </a:xfrm>
        <a:prstGeom prst="circularArrow">
          <a:avLst>
            <a:gd name="adj1" fmla="val 5197"/>
            <a:gd name="adj2" fmla="val 335710"/>
            <a:gd name="adj3" fmla="val 4015554"/>
            <a:gd name="adj4" fmla="val 2252647"/>
            <a:gd name="adj5" fmla="val 6064"/>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1D3DCF7D-7343-4A4E-9A62-C74CC04DD1D2}">
      <dsp:nvSpPr>
        <dsp:cNvPr id="0" name=""/>
        <dsp:cNvSpPr/>
      </dsp:nvSpPr>
      <dsp:spPr>
        <a:xfrm>
          <a:off x="1274332" y="1803125"/>
          <a:ext cx="592873" cy="5928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6990" tIns="46990" rIns="46990" bIns="46990" numCol="1" spcCol="1270" anchor="ctr" anchorCtr="0">
          <a:noAutofit/>
        </a:bodyPr>
        <a:lstStyle/>
        <a:p>
          <a:pPr marL="0" lvl="0" indent="0" algn="ctr" defTabSz="1644650">
            <a:lnSpc>
              <a:spcPct val="90000"/>
            </a:lnSpc>
            <a:spcBef>
              <a:spcPct val="0"/>
            </a:spcBef>
            <a:spcAft>
              <a:spcPct val="35000"/>
            </a:spcAft>
            <a:buNone/>
          </a:pPr>
          <a:r>
            <a:rPr lang="en-GB" sz="3700" kern="1200" dirty="0"/>
            <a:t> </a:t>
          </a:r>
        </a:p>
      </dsp:txBody>
      <dsp:txXfrm>
        <a:off x="1274332" y="1803125"/>
        <a:ext cx="592873" cy="592873"/>
      </dsp:txXfrm>
    </dsp:sp>
    <dsp:sp modelId="{974BF476-E83E-42CB-8412-9CDB90613BDE}">
      <dsp:nvSpPr>
        <dsp:cNvPr id="0" name=""/>
        <dsp:cNvSpPr/>
      </dsp:nvSpPr>
      <dsp:spPr>
        <a:xfrm>
          <a:off x="458570" y="409"/>
          <a:ext cx="2224397" cy="2224397"/>
        </a:xfrm>
        <a:prstGeom prst="circularArrow">
          <a:avLst>
            <a:gd name="adj1" fmla="val 5197"/>
            <a:gd name="adj2" fmla="val 335710"/>
            <a:gd name="adj3" fmla="val 8211643"/>
            <a:gd name="adj4" fmla="val 6448736"/>
            <a:gd name="adj5" fmla="val 6064"/>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B3BCA728-AF68-4E26-BC1D-57B9692969FF}">
      <dsp:nvSpPr>
        <dsp:cNvPr id="0" name=""/>
        <dsp:cNvSpPr/>
      </dsp:nvSpPr>
      <dsp:spPr>
        <a:xfrm>
          <a:off x="335683" y="1121157"/>
          <a:ext cx="592873" cy="5928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6990" tIns="46990" rIns="46990" bIns="46990" numCol="1" spcCol="1270" anchor="ctr" anchorCtr="0">
          <a:noAutofit/>
        </a:bodyPr>
        <a:lstStyle/>
        <a:p>
          <a:pPr marL="0" lvl="0" indent="0" algn="ctr" defTabSz="1644650">
            <a:lnSpc>
              <a:spcPct val="90000"/>
            </a:lnSpc>
            <a:spcBef>
              <a:spcPct val="0"/>
            </a:spcBef>
            <a:spcAft>
              <a:spcPct val="35000"/>
            </a:spcAft>
            <a:buNone/>
          </a:pPr>
          <a:r>
            <a:rPr lang="en-GB" sz="3700" kern="1200" dirty="0"/>
            <a:t> </a:t>
          </a:r>
        </a:p>
      </dsp:txBody>
      <dsp:txXfrm>
        <a:off x="335683" y="1121157"/>
        <a:ext cx="592873" cy="592873"/>
      </dsp:txXfrm>
    </dsp:sp>
    <dsp:sp modelId="{970C976F-700D-4218-B66E-5E9A73B1337D}">
      <dsp:nvSpPr>
        <dsp:cNvPr id="0" name=""/>
        <dsp:cNvSpPr/>
      </dsp:nvSpPr>
      <dsp:spPr>
        <a:xfrm>
          <a:off x="458570" y="409"/>
          <a:ext cx="2224397" cy="2224397"/>
        </a:xfrm>
        <a:prstGeom prst="circularArrow">
          <a:avLst>
            <a:gd name="adj1" fmla="val 5197"/>
            <a:gd name="adj2" fmla="val 335710"/>
            <a:gd name="adj3" fmla="val 12298774"/>
            <a:gd name="adj4" fmla="val 10770222"/>
            <a:gd name="adj5" fmla="val 6064"/>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63BF5A12-2143-4235-A47F-8D79ECACA282}">
      <dsp:nvSpPr>
        <dsp:cNvPr id="0" name=""/>
        <dsp:cNvSpPr/>
      </dsp:nvSpPr>
      <dsp:spPr>
        <a:xfrm>
          <a:off x="694215" y="17708"/>
          <a:ext cx="592873" cy="5928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6990" tIns="46990" rIns="46990" bIns="46990" numCol="1" spcCol="1270" anchor="ctr" anchorCtr="0">
          <a:noAutofit/>
        </a:bodyPr>
        <a:lstStyle/>
        <a:p>
          <a:pPr marL="0" lvl="0" indent="0" algn="ctr" defTabSz="1644650">
            <a:lnSpc>
              <a:spcPct val="90000"/>
            </a:lnSpc>
            <a:spcBef>
              <a:spcPct val="0"/>
            </a:spcBef>
            <a:spcAft>
              <a:spcPct val="35000"/>
            </a:spcAft>
            <a:buNone/>
          </a:pPr>
          <a:r>
            <a:rPr lang="en-GB" sz="3700" kern="1200" dirty="0"/>
            <a:t> </a:t>
          </a:r>
        </a:p>
      </dsp:txBody>
      <dsp:txXfrm>
        <a:off x="694215" y="17708"/>
        <a:ext cx="592873" cy="592873"/>
      </dsp:txXfrm>
    </dsp:sp>
    <dsp:sp modelId="{C4FF0070-E7E2-45E5-A382-6BD264AE4432}">
      <dsp:nvSpPr>
        <dsp:cNvPr id="0" name=""/>
        <dsp:cNvSpPr/>
      </dsp:nvSpPr>
      <dsp:spPr>
        <a:xfrm>
          <a:off x="451830" y="-14004"/>
          <a:ext cx="2224397" cy="2224397"/>
        </a:xfrm>
        <a:prstGeom prst="circularArrow">
          <a:avLst>
            <a:gd name="adj1" fmla="val 5197"/>
            <a:gd name="adj2" fmla="val 335710"/>
            <a:gd name="adj3" fmla="val 16866540"/>
            <a:gd name="adj4" fmla="val 15197750"/>
            <a:gd name="adj5" fmla="val 6064"/>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6A88CA-7DA0-44B6-9404-FE236A086DC7}">
      <dsp:nvSpPr>
        <dsp:cNvPr id="0" name=""/>
        <dsp:cNvSpPr/>
      </dsp:nvSpPr>
      <dsp:spPr>
        <a:xfrm>
          <a:off x="1854449" y="17708"/>
          <a:ext cx="592873" cy="5928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6990" tIns="46990" rIns="46990" bIns="46990" numCol="1" spcCol="1270" anchor="ctr" anchorCtr="0">
          <a:noAutofit/>
        </a:bodyPr>
        <a:lstStyle/>
        <a:p>
          <a:pPr marL="0" lvl="0" indent="0" algn="ctr" defTabSz="1644650">
            <a:lnSpc>
              <a:spcPct val="90000"/>
            </a:lnSpc>
            <a:spcBef>
              <a:spcPct val="0"/>
            </a:spcBef>
            <a:spcAft>
              <a:spcPct val="35000"/>
            </a:spcAft>
            <a:buNone/>
          </a:pPr>
          <a:r>
            <a:rPr lang="en-GB" sz="3700" kern="1200" dirty="0"/>
            <a:t> </a:t>
          </a:r>
        </a:p>
      </dsp:txBody>
      <dsp:txXfrm>
        <a:off x="1854449" y="17708"/>
        <a:ext cx="592873" cy="592873"/>
      </dsp:txXfrm>
    </dsp:sp>
    <dsp:sp modelId="{A3B20E3C-F0C2-4228-9F3D-0F99A933220F}">
      <dsp:nvSpPr>
        <dsp:cNvPr id="0" name=""/>
        <dsp:cNvSpPr/>
      </dsp:nvSpPr>
      <dsp:spPr>
        <a:xfrm>
          <a:off x="458570" y="409"/>
          <a:ext cx="2224397" cy="2224397"/>
        </a:xfrm>
        <a:prstGeom prst="circularArrow">
          <a:avLst>
            <a:gd name="adj1" fmla="val 5197"/>
            <a:gd name="adj2" fmla="val 335710"/>
            <a:gd name="adj3" fmla="val 21294067"/>
            <a:gd name="adj4" fmla="val 19765516"/>
            <a:gd name="adj5" fmla="val 6064"/>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41B8E029-267E-4DF7-88F6-DD0EB4A14265}">
      <dsp:nvSpPr>
        <dsp:cNvPr id="0" name=""/>
        <dsp:cNvSpPr/>
      </dsp:nvSpPr>
      <dsp:spPr>
        <a:xfrm>
          <a:off x="2212982" y="1121157"/>
          <a:ext cx="592873" cy="5928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6990" tIns="46990" rIns="46990" bIns="46990" numCol="1" spcCol="1270" anchor="ctr" anchorCtr="0">
          <a:noAutofit/>
        </a:bodyPr>
        <a:lstStyle/>
        <a:p>
          <a:pPr marL="0" lvl="0" indent="0" algn="ctr" defTabSz="1644650">
            <a:lnSpc>
              <a:spcPct val="90000"/>
            </a:lnSpc>
            <a:spcBef>
              <a:spcPct val="0"/>
            </a:spcBef>
            <a:spcAft>
              <a:spcPct val="35000"/>
            </a:spcAft>
            <a:buNone/>
          </a:pPr>
          <a:r>
            <a:rPr lang="en-GB" sz="3700" kern="1200" dirty="0"/>
            <a:t> </a:t>
          </a:r>
        </a:p>
      </dsp:txBody>
      <dsp:txXfrm>
        <a:off x="2212982" y="1121157"/>
        <a:ext cx="592873" cy="592873"/>
      </dsp:txXfrm>
    </dsp:sp>
    <dsp:sp modelId="{2AB62FAB-B876-48CE-8C5E-530BF5A15D7E}">
      <dsp:nvSpPr>
        <dsp:cNvPr id="0" name=""/>
        <dsp:cNvSpPr/>
      </dsp:nvSpPr>
      <dsp:spPr>
        <a:xfrm>
          <a:off x="481326" y="22787"/>
          <a:ext cx="2224397" cy="2224397"/>
        </a:xfrm>
        <a:prstGeom prst="circularArrow">
          <a:avLst>
            <a:gd name="adj1" fmla="val 5197"/>
            <a:gd name="adj2" fmla="val 335710"/>
            <a:gd name="adj3" fmla="val 4015554"/>
            <a:gd name="adj4" fmla="val 2252647"/>
            <a:gd name="adj5" fmla="val 6064"/>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1D3DCF7D-7343-4A4E-9A62-C74CC04DD1D2}">
      <dsp:nvSpPr>
        <dsp:cNvPr id="0" name=""/>
        <dsp:cNvSpPr/>
      </dsp:nvSpPr>
      <dsp:spPr>
        <a:xfrm>
          <a:off x="1274332" y="1803125"/>
          <a:ext cx="592873" cy="5928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6990" tIns="46990" rIns="46990" bIns="46990" numCol="1" spcCol="1270" anchor="ctr" anchorCtr="0">
          <a:noAutofit/>
        </a:bodyPr>
        <a:lstStyle/>
        <a:p>
          <a:pPr marL="0" lvl="0" indent="0" algn="ctr" defTabSz="1644650">
            <a:lnSpc>
              <a:spcPct val="90000"/>
            </a:lnSpc>
            <a:spcBef>
              <a:spcPct val="0"/>
            </a:spcBef>
            <a:spcAft>
              <a:spcPct val="35000"/>
            </a:spcAft>
            <a:buNone/>
          </a:pPr>
          <a:r>
            <a:rPr lang="en-GB" sz="3700" kern="1200" dirty="0"/>
            <a:t> </a:t>
          </a:r>
        </a:p>
      </dsp:txBody>
      <dsp:txXfrm>
        <a:off x="1274332" y="1803125"/>
        <a:ext cx="592873" cy="592873"/>
      </dsp:txXfrm>
    </dsp:sp>
    <dsp:sp modelId="{974BF476-E83E-42CB-8412-9CDB90613BDE}">
      <dsp:nvSpPr>
        <dsp:cNvPr id="0" name=""/>
        <dsp:cNvSpPr/>
      </dsp:nvSpPr>
      <dsp:spPr>
        <a:xfrm>
          <a:off x="458570" y="409"/>
          <a:ext cx="2224397" cy="2224397"/>
        </a:xfrm>
        <a:prstGeom prst="circularArrow">
          <a:avLst>
            <a:gd name="adj1" fmla="val 5197"/>
            <a:gd name="adj2" fmla="val 335710"/>
            <a:gd name="adj3" fmla="val 8211643"/>
            <a:gd name="adj4" fmla="val 6448736"/>
            <a:gd name="adj5" fmla="val 6064"/>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B3BCA728-AF68-4E26-BC1D-57B9692969FF}">
      <dsp:nvSpPr>
        <dsp:cNvPr id="0" name=""/>
        <dsp:cNvSpPr/>
      </dsp:nvSpPr>
      <dsp:spPr>
        <a:xfrm>
          <a:off x="335683" y="1121157"/>
          <a:ext cx="592873" cy="5928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6990" tIns="46990" rIns="46990" bIns="46990" numCol="1" spcCol="1270" anchor="ctr" anchorCtr="0">
          <a:noAutofit/>
        </a:bodyPr>
        <a:lstStyle/>
        <a:p>
          <a:pPr marL="0" lvl="0" indent="0" algn="ctr" defTabSz="1644650">
            <a:lnSpc>
              <a:spcPct val="90000"/>
            </a:lnSpc>
            <a:spcBef>
              <a:spcPct val="0"/>
            </a:spcBef>
            <a:spcAft>
              <a:spcPct val="35000"/>
            </a:spcAft>
            <a:buNone/>
          </a:pPr>
          <a:r>
            <a:rPr lang="en-GB" sz="3700" kern="1200" dirty="0"/>
            <a:t> </a:t>
          </a:r>
        </a:p>
      </dsp:txBody>
      <dsp:txXfrm>
        <a:off x="335683" y="1121157"/>
        <a:ext cx="592873" cy="592873"/>
      </dsp:txXfrm>
    </dsp:sp>
    <dsp:sp modelId="{970C976F-700D-4218-B66E-5E9A73B1337D}">
      <dsp:nvSpPr>
        <dsp:cNvPr id="0" name=""/>
        <dsp:cNvSpPr/>
      </dsp:nvSpPr>
      <dsp:spPr>
        <a:xfrm>
          <a:off x="458570" y="409"/>
          <a:ext cx="2224397" cy="2224397"/>
        </a:xfrm>
        <a:prstGeom prst="circularArrow">
          <a:avLst>
            <a:gd name="adj1" fmla="val 5197"/>
            <a:gd name="adj2" fmla="val 335710"/>
            <a:gd name="adj3" fmla="val 12298774"/>
            <a:gd name="adj4" fmla="val 10770222"/>
            <a:gd name="adj5" fmla="val 6064"/>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63BF5A12-2143-4235-A47F-8D79ECACA282}">
      <dsp:nvSpPr>
        <dsp:cNvPr id="0" name=""/>
        <dsp:cNvSpPr/>
      </dsp:nvSpPr>
      <dsp:spPr>
        <a:xfrm>
          <a:off x="694215" y="17708"/>
          <a:ext cx="592873" cy="5928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6990" tIns="46990" rIns="46990" bIns="46990" numCol="1" spcCol="1270" anchor="ctr" anchorCtr="0">
          <a:noAutofit/>
        </a:bodyPr>
        <a:lstStyle/>
        <a:p>
          <a:pPr marL="0" lvl="0" indent="0" algn="ctr" defTabSz="1644650">
            <a:lnSpc>
              <a:spcPct val="90000"/>
            </a:lnSpc>
            <a:spcBef>
              <a:spcPct val="0"/>
            </a:spcBef>
            <a:spcAft>
              <a:spcPct val="35000"/>
            </a:spcAft>
            <a:buNone/>
          </a:pPr>
          <a:r>
            <a:rPr lang="en-GB" sz="3700" kern="1200" dirty="0"/>
            <a:t> </a:t>
          </a:r>
        </a:p>
      </dsp:txBody>
      <dsp:txXfrm>
        <a:off x="694215" y="17708"/>
        <a:ext cx="592873" cy="592873"/>
      </dsp:txXfrm>
    </dsp:sp>
    <dsp:sp modelId="{C4FF0070-E7E2-45E5-A382-6BD264AE4432}">
      <dsp:nvSpPr>
        <dsp:cNvPr id="0" name=""/>
        <dsp:cNvSpPr/>
      </dsp:nvSpPr>
      <dsp:spPr>
        <a:xfrm>
          <a:off x="451830" y="-14004"/>
          <a:ext cx="2224397" cy="2224397"/>
        </a:xfrm>
        <a:prstGeom prst="circularArrow">
          <a:avLst>
            <a:gd name="adj1" fmla="val 5197"/>
            <a:gd name="adj2" fmla="val 335710"/>
            <a:gd name="adj3" fmla="val 16866540"/>
            <a:gd name="adj4" fmla="val 15197750"/>
            <a:gd name="adj5" fmla="val 6064"/>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6A88CA-7DA0-44B6-9404-FE236A086DC7}">
      <dsp:nvSpPr>
        <dsp:cNvPr id="0" name=""/>
        <dsp:cNvSpPr/>
      </dsp:nvSpPr>
      <dsp:spPr>
        <a:xfrm>
          <a:off x="749729" y="28642"/>
          <a:ext cx="292354" cy="2923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kern="1200" dirty="0"/>
            <a:t> </a:t>
          </a:r>
        </a:p>
      </dsp:txBody>
      <dsp:txXfrm>
        <a:off x="749729" y="28642"/>
        <a:ext cx="292354" cy="292354"/>
      </dsp:txXfrm>
    </dsp:sp>
    <dsp:sp modelId="{A3B20E3C-F0C2-4228-9F3D-0F99A933220F}">
      <dsp:nvSpPr>
        <dsp:cNvPr id="0" name=""/>
        <dsp:cNvSpPr/>
      </dsp:nvSpPr>
      <dsp:spPr>
        <a:xfrm>
          <a:off x="61062" y="20071"/>
          <a:ext cx="1097309" cy="1097309"/>
        </a:xfrm>
        <a:prstGeom prst="circularArrow">
          <a:avLst>
            <a:gd name="adj1" fmla="val 5195"/>
            <a:gd name="adj2" fmla="val 335563"/>
            <a:gd name="adj3" fmla="val 21294667"/>
            <a:gd name="adj4" fmla="val 19764990"/>
            <a:gd name="adj5" fmla="val 6061"/>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41B8E029-267E-4DF7-88F6-DD0EB4A14265}">
      <dsp:nvSpPr>
        <dsp:cNvPr id="0" name=""/>
        <dsp:cNvSpPr/>
      </dsp:nvSpPr>
      <dsp:spPr>
        <a:xfrm>
          <a:off x="926604" y="573007"/>
          <a:ext cx="292354" cy="2923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kern="1200" dirty="0"/>
            <a:t> </a:t>
          </a:r>
        </a:p>
      </dsp:txBody>
      <dsp:txXfrm>
        <a:off x="926604" y="573007"/>
        <a:ext cx="292354" cy="292354"/>
      </dsp:txXfrm>
    </dsp:sp>
    <dsp:sp modelId="{2AB62FAB-B876-48CE-8C5E-530BF5A15D7E}">
      <dsp:nvSpPr>
        <dsp:cNvPr id="0" name=""/>
        <dsp:cNvSpPr/>
      </dsp:nvSpPr>
      <dsp:spPr>
        <a:xfrm>
          <a:off x="72287" y="31110"/>
          <a:ext cx="1097309" cy="1097309"/>
        </a:xfrm>
        <a:prstGeom prst="circularArrow">
          <a:avLst>
            <a:gd name="adj1" fmla="val 5195"/>
            <a:gd name="adj2" fmla="val 335563"/>
            <a:gd name="adj3" fmla="val 4016175"/>
            <a:gd name="adj4" fmla="val 2252076"/>
            <a:gd name="adj5" fmla="val 6061"/>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1D3DCF7D-7343-4A4E-9A62-C74CC04DD1D2}">
      <dsp:nvSpPr>
        <dsp:cNvPr id="0" name=""/>
        <dsp:cNvSpPr/>
      </dsp:nvSpPr>
      <dsp:spPr>
        <a:xfrm>
          <a:off x="463539" y="909443"/>
          <a:ext cx="292354" cy="2923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kern="1200" dirty="0"/>
            <a:t> </a:t>
          </a:r>
        </a:p>
      </dsp:txBody>
      <dsp:txXfrm>
        <a:off x="463539" y="909443"/>
        <a:ext cx="292354" cy="292354"/>
      </dsp:txXfrm>
    </dsp:sp>
    <dsp:sp modelId="{974BF476-E83E-42CB-8412-9CDB90613BDE}">
      <dsp:nvSpPr>
        <dsp:cNvPr id="0" name=""/>
        <dsp:cNvSpPr/>
      </dsp:nvSpPr>
      <dsp:spPr>
        <a:xfrm>
          <a:off x="61062" y="20071"/>
          <a:ext cx="1097309" cy="1097309"/>
        </a:xfrm>
        <a:prstGeom prst="circularArrow">
          <a:avLst>
            <a:gd name="adj1" fmla="val 5195"/>
            <a:gd name="adj2" fmla="val 335563"/>
            <a:gd name="adj3" fmla="val 8212361"/>
            <a:gd name="adj4" fmla="val 6448261"/>
            <a:gd name="adj5" fmla="val 6061"/>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B3BCA728-AF68-4E26-BC1D-57B9692969FF}">
      <dsp:nvSpPr>
        <dsp:cNvPr id="0" name=""/>
        <dsp:cNvSpPr/>
      </dsp:nvSpPr>
      <dsp:spPr>
        <a:xfrm>
          <a:off x="475" y="573007"/>
          <a:ext cx="292354" cy="2923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kern="1200" dirty="0"/>
            <a:t> </a:t>
          </a:r>
        </a:p>
      </dsp:txBody>
      <dsp:txXfrm>
        <a:off x="475" y="573007"/>
        <a:ext cx="292354" cy="292354"/>
      </dsp:txXfrm>
    </dsp:sp>
    <dsp:sp modelId="{970C976F-700D-4218-B66E-5E9A73B1337D}">
      <dsp:nvSpPr>
        <dsp:cNvPr id="0" name=""/>
        <dsp:cNvSpPr/>
      </dsp:nvSpPr>
      <dsp:spPr>
        <a:xfrm>
          <a:off x="61062" y="20071"/>
          <a:ext cx="1097309" cy="1097309"/>
        </a:xfrm>
        <a:prstGeom prst="circularArrow">
          <a:avLst>
            <a:gd name="adj1" fmla="val 5195"/>
            <a:gd name="adj2" fmla="val 335563"/>
            <a:gd name="adj3" fmla="val 12299447"/>
            <a:gd name="adj4" fmla="val 10769770"/>
            <a:gd name="adj5" fmla="val 6061"/>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63BF5A12-2143-4235-A47F-8D79ECACA282}">
      <dsp:nvSpPr>
        <dsp:cNvPr id="0" name=""/>
        <dsp:cNvSpPr/>
      </dsp:nvSpPr>
      <dsp:spPr>
        <a:xfrm>
          <a:off x="177350" y="28642"/>
          <a:ext cx="292354" cy="2923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kern="1200" dirty="0"/>
            <a:t> </a:t>
          </a:r>
        </a:p>
      </dsp:txBody>
      <dsp:txXfrm>
        <a:off x="177350" y="28642"/>
        <a:ext cx="292354" cy="292354"/>
      </dsp:txXfrm>
    </dsp:sp>
    <dsp:sp modelId="{C4FF0070-E7E2-45E5-A382-6BD264AE4432}">
      <dsp:nvSpPr>
        <dsp:cNvPr id="0" name=""/>
        <dsp:cNvSpPr/>
      </dsp:nvSpPr>
      <dsp:spPr>
        <a:xfrm>
          <a:off x="57737" y="12960"/>
          <a:ext cx="1097309" cy="1097309"/>
        </a:xfrm>
        <a:prstGeom prst="circularArrow">
          <a:avLst>
            <a:gd name="adj1" fmla="val 5195"/>
            <a:gd name="adj2" fmla="val 335563"/>
            <a:gd name="adj3" fmla="val 16867159"/>
            <a:gd name="adj4" fmla="val 15197277"/>
            <a:gd name="adj5" fmla="val 6061"/>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F99A7B-D1AC-4C94-BB4E-26ED181E5D70}">
      <dsp:nvSpPr>
        <dsp:cNvPr id="0" name=""/>
        <dsp:cNvSpPr/>
      </dsp:nvSpPr>
      <dsp:spPr>
        <a:xfrm>
          <a:off x="3008441" y="2126343"/>
          <a:ext cx="1615964" cy="1615964"/>
        </a:xfrm>
        <a:prstGeom prst="ellipse">
          <a:avLst/>
        </a:prstGeom>
        <a:solidFill>
          <a:schemeClr val="accent1">
            <a:shade val="60000"/>
            <a:hueOff val="0"/>
            <a:satOff val="0"/>
            <a:lumOff val="0"/>
            <a:alphaOff val="0"/>
          </a:schemeClr>
        </a:solid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GB" sz="2100" kern="1200" dirty="0"/>
            <a:t>Stimulate &amp; Generate</a:t>
          </a:r>
        </a:p>
      </dsp:txBody>
      <dsp:txXfrm>
        <a:off x="3245093" y="2362995"/>
        <a:ext cx="1142660" cy="1142660"/>
      </dsp:txXfrm>
    </dsp:sp>
    <dsp:sp modelId="{930905CB-45DB-4B54-A459-BE2C4C20D666}">
      <dsp:nvSpPr>
        <dsp:cNvPr id="0" name=""/>
        <dsp:cNvSpPr/>
      </dsp:nvSpPr>
      <dsp:spPr>
        <a:xfrm rot="16123770">
          <a:off x="3556536" y="1870822"/>
          <a:ext cx="473447" cy="38108"/>
        </a:xfrm>
        <a:custGeom>
          <a:avLst/>
          <a:gdLst/>
          <a:ahLst/>
          <a:cxnLst/>
          <a:rect l="0" t="0" r="0" b="0"/>
          <a:pathLst>
            <a:path>
              <a:moveTo>
                <a:pt x="0" y="19054"/>
              </a:moveTo>
              <a:lnTo>
                <a:pt x="473447" y="19054"/>
              </a:lnTo>
            </a:path>
          </a:pathLst>
        </a:custGeom>
        <a:noFill/>
        <a:ln w="25400" cap="flat" cmpd="sng" algn="ctr">
          <a:solidFill>
            <a:schemeClr val="accent1">
              <a:tint val="90000"/>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3781423" y="1878040"/>
        <a:ext cx="23672" cy="23672"/>
      </dsp:txXfrm>
    </dsp:sp>
    <dsp:sp modelId="{8E536F77-2589-4B09-8586-8B32B56A1385}">
      <dsp:nvSpPr>
        <dsp:cNvPr id="0" name=""/>
        <dsp:cNvSpPr/>
      </dsp:nvSpPr>
      <dsp:spPr>
        <a:xfrm>
          <a:off x="2962114" y="37445"/>
          <a:ext cx="1615964" cy="1615964"/>
        </a:xfrm>
        <a:prstGeom prst="ellipse">
          <a:avLst/>
        </a:prstGeom>
        <a:solidFill>
          <a:schemeClr val="accent1">
            <a:shade val="50000"/>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GB" sz="1000" b="0" kern="1200" dirty="0">
              <a:solidFill>
                <a:schemeClr val="bg1"/>
              </a:solidFill>
            </a:rPr>
            <a:t>Stimulate with hooks (generating excitement and interest)</a:t>
          </a:r>
        </a:p>
      </dsp:txBody>
      <dsp:txXfrm>
        <a:off x="3198766" y="274097"/>
        <a:ext cx="1142660" cy="1142660"/>
      </dsp:txXfrm>
    </dsp:sp>
    <dsp:sp modelId="{3BF48742-0CAD-44C2-8E23-98B0800C170F}">
      <dsp:nvSpPr>
        <dsp:cNvPr id="0" name=""/>
        <dsp:cNvSpPr/>
      </dsp:nvSpPr>
      <dsp:spPr>
        <a:xfrm rot="19800000">
          <a:off x="4483506" y="2389427"/>
          <a:ext cx="487413" cy="38108"/>
        </a:xfrm>
        <a:custGeom>
          <a:avLst/>
          <a:gdLst/>
          <a:ahLst/>
          <a:cxnLst/>
          <a:rect l="0" t="0" r="0" b="0"/>
          <a:pathLst>
            <a:path>
              <a:moveTo>
                <a:pt x="0" y="19054"/>
              </a:moveTo>
              <a:lnTo>
                <a:pt x="487413" y="19054"/>
              </a:lnTo>
            </a:path>
          </a:pathLst>
        </a:custGeom>
        <a:noFill/>
        <a:ln w="25400" cap="flat" cmpd="sng" algn="ctr">
          <a:solidFill>
            <a:schemeClr val="accent1">
              <a:tint val="90000"/>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715028" y="2396296"/>
        <a:ext cx="24370" cy="24370"/>
      </dsp:txXfrm>
    </dsp:sp>
    <dsp:sp modelId="{DA79FB4C-38AF-48C6-AA41-7E8C5AB0D4E4}">
      <dsp:nvSpPr>
        <dsp:cNvPr id="0" name=""/>
        <dsp:cNvSpPr/>
      </dsp:nvSpPr>
      <dsp:spPr>
        <a:xfrm>
          <a:off x="4830020" y="1074654"/>
          <a:ext cx="1615964" cy="1615964"/>
        </a:xfrm>
        <a:prstGeom prst="ellipse">
          <a:avLst/>
        </a:prstGeom>
        <a:solidFill>
          <a:schemeClr val="accent1">
            <a:shade val="50000"/>
            <a:hueOff val="120479"/>
            <a:satOff val="-2520"/>
            <a:lumOff val="14021"/>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GB" sz="1000" b="0" kern="1200" dirty="0">
              <a:solidFill>
                <a:schemeClr val="bg1"/>
              </a:solidFill>
            </a:rPr>
            <a:t>Strategies for developing pupils’ vocabulary (‘warming up the words’)</a:t>
          </a:r>
        </a:p>
      </dsp:txBody>
      <dsp:txXfrm>
        <a:off x="5066672" y="1311306"/>
        <a:ext cx="1142660" cy="1142660"/>
      </dsp:txXfrm>
    </dsp:sp>
    <dsp:sp modelId="{5FBE4621-AF3B-4ECE-81C2-04A131AD21C9}">
      <dsp:nvSpPr>
        <dsp:cNvPr id="0" name=""/>
        <dsp:cNvSpPr/>
      </dsp:nvSpPr>
      <dsp:spPr>
        <a:xfrm rot="1800000">
          <a:off x="4483506" y="3441116"/>
          <a:ext cx="487413" cy="38108"/>
        </a:xfrm>
        <a:custGeom>
          <a:avLst/>
          <a:gdLst/>
          <a:ahLst/>
          <a:cxnLst/>
          <a:rect l="0" t="0" r="0" b="0"/>
          <a:pathLst>
            <a:path>
              <a:moveTo>
                <a:pt x="0" y="19054"/>
              </a:moveTo>
              <a:lnTo>
                <a:pt x="487413" y="19054"/>
              </a:lnTo>
            </a:path>
          </a:pathLst>
        </a:custGeom>
        <a:noFill/>
        <a:ln w="25400" cap="flat" cmpd="sng" algn="ctr">
          <a:solidFill>
            <a:schemeClr val="accent1">
              <a:tint val="90000"/>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715028" y="3447985"/>
        <a:ext cx="24370" cy="24370"/>
      </dsp:txXfrm>
    </dsp:sp>
    <dsp:sp modelId="{8D6DEA72-B336-4035-A1AD-BBF86C536F06}">
      <dsp:nvSpPr>
        <dsp:cNvPr id="0" name=""/>
        <dsp:cNvSpPr/>
      </dsp:nvSpPr>
      <dsp:spPr>
        <a:xfrm>
          <a:off x="4830020" y="3178032"/>
          <a:ext cx="1615964" cy="1615964"/>
        </a:xfrm>
        <a:prstGeom prst="ellipse">
          <a:avLst/>
        </a:prstGeom>
        <a:solidFill>
          <a:schemeClr val="accent1">
            <a:shade val="50000"/>
            <a:hueOff val="240958"/>
            <a:satOff val="-5040"/>
            <a:lumOff val="28042"/>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GB" sz="1000" b="0" kern="1200" dirty="0">
              <a:solidFill>
                <a:schemeClr val="bg1"/>
              </a:solidFill>
            </a:rPr>
            <a:t>Reading as a Reader (exploring events, characters and topics in the literary driver)</a:t>
          </a:r>
        </a:p>
      </dsp:txBody>
      <dsp:txXfrm>
        <a:off x="5066672" y="3414684"/>
        <a:ext cx="1142660" cy="1142660"/>
      </dsp:txXfrm>
    </dsp:sp>
    <dsp:sp modelId="{AA1EDCAB-389D-4C06-8710-B3ABD62C81C0}">
      <dsp:nvSpPr>
        <dsp:cNvPr id="0" name=""/>
        <dsp:cNvSpPr/>
      </dsp:nvSpPr>
      <dsp:spPr>
        <a:xfrm rot="5400000">
          <a:off x="3572717" y="3966961"/>
          <a:ext cx="487413" cy="38108"/>
        </a:xfrm>
        <a:custGeom>
          <a:avLst/>
          <a:gdLst/>
          <a:ahLst/>
          <a:cxnLst/>
          <a:rect l="0" t="0" r="0" b="0"/>
          <a:pathLst>
            <a:path>
              <a:moveTo>
                <a:pt x="0" y="19054"/>
              </a:moveTo>
              <a:lnTo>
                <a:pt x="487413" y="19054"/>
              </a:lnTo>
            </a:path>
          </a:pathLst>
        </a:custGeom>
        <a:noFill/>
        <a:ln w="25400" cap="flat" cmpd="sng" algn="ctr">
          <a:solidFill>
            <a:schemeClr val="accent1">
              <a:tint val="90000"/>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3804238" y="3973829"/>
        <a:ext cx="24370" cy="24370"/>
      </dsp:txXfrm>
    </dsp:sp>
    <dsp:sp modelId="{4B0D92C8-60C0-42C6-8456-F0D82407E99D}">
      <dsp:nvSpPr>
        <dsp:cNvPr id="0" name=""/>
        <dsp:cNvSpPr/>
      </dsp:nvSpPr>
      <dsp:spPr>
        <a:xfrm>
          <a:off x="3008441" y="4229722"/>
          <a:ext cx="1615964" cy="1615964"/>
        </a:xfrm>
        <a:prstGeom prst="ellipse">
          <a:avLst/>
        </a:prstGeom>
        <a:solidFill>
          <a:schemeClr val="accent1">
            <a:shade val="50000"/>
            <a:hueOff val="361436"/>
            <a:satOff val="-7560"/>
            <a:lumOff val="42063"/>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GB" sz="1000" b="0" kern="1200" dirty="0">
              <a:solidFill>
                <a:schemeClr val="bg1"/>
              </a:solidFill>
            </a:rPr>
            <a:t>Developing spoken language to generate deeper understanding (drama &amp; oral rehearsal)</a:t>
          </a:r>
        </a:p>
      </dsp:txBody>
      <dsp:txXfrm>
        <a:off x="3245093" y="4466374"/>
        <a:ext cx="1142660" cy="1142660"/>
      </dsp:txXfrm>
    </dsp:sp>
    <dsp:sp modelId="{D9E59D7E-BA16-4255-98F1-D8226A91C3C4}">
      <dsp:nvSpPr>
        <dsp:cNvPr id="0" name=""/>
        <dsp:cNvSpPr/>
      </dsp:nvSpPr>
      <dsp:spPr>
        <a:xfrm rot="9000000">
          <a:off x="2661927" y="3441116"/>
          <a:ext cx="487413" cy="38108"/>
        </a:xfrm>
        <a:custGeom>
          <a:avLst/>
          <a:gdLst/>
          <a:ahLst/>
          <a:cxnLst/>
          <a:rect l="0" t="0" r="0" b="0"/>
          <a:pathLst>
            <a:path>
              <a:moveTo>
                <a:pt x="0" y="19054"/>
              </a:moveTo>
              <a:lnTo>
                <a:pt x="487413" y="19054"/>
              </a:lnTo>
            </a:path>
          </a:pathLst>
        </a:custGeom>
        <a:noFill/>
        <a:ln w="25400" cap="flat" cmpd="sng" algn="ctr">
          <a:solidFill>
            <a:schemeClr val="accent1">
              <a:tint val="90000"/>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2893449" y="3447985"/>
        <a:ext cx="24370" cy="24370"/>
      </dsp:txXfrm>
    </dsp:sp>
    <dsp:sp modelId="{B67CDACB-0ADD-4D05-B7DE-33CDF2A17304}">
      <dsp:nvSpPr>
        <dsp:cNvPr id="0" name=""/>
        <dsp:cNvSpPr/>
      </dsp:nvSpPr>
      <dsp:spPr>
        <a:xfrm>
          <a:off x="1186862" y="3178032"/>
          <a:ext cx="1615964" cy="1615964"/>
        </a:xfrm>
        <a:prstGeom prst="ellipse">
          <a:avLst/>
        </a:prstGeom>
        <a:solidFill>
          <a:schemeClr val="accent1">
            <a:shade val="50000"/>
            <a:hueOff val="240958"/>
            <a:satOff val="-5040"/>
            <a:lumOff val="28042"/>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GB" sz="1000" kern="1200" dirty="0"/>
            <a:t>Immerse children in the world of the text / theme – generate deeper understanding</a:t>
          </a:r>
        </a:p>
      </dsp:txBody>
      <dsp:txXfrm>
        <a:off x="1423514" y="3414684"/>
        <a:ext cx="1142660" cy="1142660"/>
      </dsp:txXfrm>
    </dsp:sp>
    <dsp:sp modelId="{2A90F19C-9A1F-4F05-BDA4-CE286F77E033}">
      <dsp:nvSpPr>
        <dsp:cNvPr id="0" name=""/>
        <dsp:cNvSpPr/>
      </dsp:nvSpPr>
      <dsp:spPr>
        <a:xfrm rot="12600000">
          <a:off x="2661927" y="2389427"/>
          <a:ext cx="487413" cy="38108"/>
        </a:xfrm>
        <a:custGeom>
          <a:avLst/>
          <a:gdLst/>
          <a:ahLst/>
          <a:cxnLst/>
          <a:rect l="0" t="0" r="0" b="0"/>
          <a:pathLst>
            <a:path>
              <a:moveTo>
                <a:pt x="0" y="19054"/>
              </a:moveTo>
              <a:lnTo>
                <a:pt x="487413" y="19054"/>
              </a:lnTo>
            </a:path>
          </a:pathLst>
        </a:custGeom>
        <a:noFill/>
        <a:ln w="25400" cap="flat" cmpd="sng" algn="ctr">
          <a:solidFill>
            <a:schemeClr val="accent1">
              <a:tint val="90000"/>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2893449" y="2396296"/>
        <a:ext cx="24370" cy="24370"/>
      </dsp:txXfrm>
    </dsp:sp>
    <dsp:sp modelId="{6AAB8723-4B5C-480E-BDFC-1D1D23889B27}">
      <dsp:nvSpPr>
        <dsp:cNvPr id="0" name=""/>
        <dsp:cNvSpPr/>
      </dsp:nvSpPr>
      <dsp:spPr>
        <a:xfrm>
          <a:off x="1186862" y="1074654"/>
          <a:ext cx="1615964" cy="1615964"/>
        </a:xfrm>
        <a:prstGeom prst="ellipse">
          <a:avLst/>
        </a:prstGeom>
        <a:solidFill>
          <a:schemeClr val="accent1">
            <a:shade val="50000"/>
            <a:hueOff val="120479"/>
            <a:satOff val="-2520"/>
            <a:lumOff val="14021"/>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GB" sz="1000" kern="1200" dirty="0"/>
            <a:t>Explore context – ensure every child ‘on the </a:t>
          </a:r>
          <a:r>
            <a:rPr lang="en-GB" sz="1000" kern="1200" dirty="0" err="1"/>
            <a:t>bus’</a:t>
          </a:r>
          <a:r>
            <a:rPr lang="en-GB" sz="1000" kern="1200" dirty="0"/>
            <a:t> for the rest of the journey with required background knowledge</a:t>
          </a:r>
        </a:p>
      </dsp:txBody>
      <dsp:txXfrm>
        <a:off x="1423514" y="1311306"/>
        <a:ext cx="1142660" cy="114266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7C02D9-D29C-41AE-8BE0-7B9ECCAC4D75}">
      <dsp:nvSpPr>
        <dsp:cNvPr id="0" name=""/>
        <dsp:cNvSpPr/>
      </dsp:nvSpPr>
      <dsp:spPr>
        <a:xfrm>
          <a:off x="3343839" y="2248240"/>
          <a:ext cx="1484720" cy="1484720"/>
        </a:xfrm>
        <a:prstGeom prst="ellipse">
          <a:avLst/>
        </a:prstGeom>
        <a:gradFill rotWithShape="0">
          <a:gsLst>
            <a:gs pos="0">
              <a:schemeClr val="accent1">
                <a:shade val="60000"/>
                <a:hueOff val="0"/>
                <a:satOff val="0"/>
                <a:lumOff val="0"/>
                <a:alphaOff val="0"/>
                <a:shade val="51000"/>
                <a:satMod val="130000"/>
              </a:schemeClr>
            </a:gs>
            <a:gs pos="80000">
              <a:schemeClr val="accent1">
                <a:shade val="60000"/>
                <a:hueOff val="0"/>
                <a:satOff val="0"/>
                <a:lumOff val="0"/>
                <a:alphaOff val="0"/>
                <a:shade val="93000"/>
                <a:satMod val="130000"/>
              </a:schemeClr>
            </a:gs>
            <a:gs pos="100000">
              <a:schemeClr val="accent1">
                <a:shade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GB" sz="2100" kern="1200" dirty="0"/>
            <a:t>Capture, sift and sort</a:t>
          </a:r>
        </a:p>
      </dsp:txBody>
      <dsp:txXfrm>
        <a:off x="3561271" y="2465672"/>
        <a:ext cx="1049856" cy="1049856"/>
      </dsp:txXfrm>
    </dsp:sp>
    <dsp:sp modelId="{CCA7968A-45F7-43D5-9520-314C38811005}">
      <dsp:nvSpPr>
        <dsp:cNvPr id="0" name=""/>
        <dsp:cNvSpPr/>
      </dsp:nvSpPr>
      <dsp:spPr>
        <a:xfrm rot="16200000">
          <a:off x="3714963" y="1860652"/>
          <a:ext cx="742473" cy="32701"/>
        </a:xfrm>
        <a:custGeom>
          <a:avLst/>
          <a:gdLst/>
          <a:ahLst/>
          <a:cxnLst/>
          <a:rect l="0" t="0" r="0" b="0"/>
          <a:pathLst>
            <a:path>
              <a:moveTo>
                <a:pt x="0" y="16350"/>
              </a:moveTo>
              <a:lnTo>
                <a:pt x="742473" y="16350"/>
              </a:lnTo>
            </a:path>
          </a:pathLst>
        </a:custGeom>
        <a:noFill/>
        <a:ln w="25400"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067638" y="1858441"/>
        <a:ext cx="37123" cy="37123"/>
      </dsp:txXfrm>
    </dsp:sp>
    <dsp:sp modelId="{C94FA3DB-6BE0-47EE-BDD2-39674D2CC771}">
      <dsp:nvSpPr>
        <dsp:cNvPr id="0" name=""/>
        <dsp:cNvSpPr/>
      </dsp:nvSpPr>
      <dsp:spPr>
        <a:xfrm>
          <a:off x="3343839" y="21046"/>
          <a:ext cx="1484720" cy="1484720"/>
        </a:xfrm>
        <a:prstGeom prst="ellipse">
          <a:avLst/>
        </a:prstGeom>
        <a:gradFill rotWithShape="0">
          <a:gsLst>
            <a:gs pos="0">
              <a:schemeClr val="accent1">
                <a:shade val="50000"/>
                <a:hueOff val="0"/>
                <a:satOff val="0"/>
                <a:lumOff val="0"/>
                <a:alphaOff val="0"/>
                <a:shade val="51000"/>
                <a:satMod val="130000"/>
              </a:schemeClr>
            </a:gs>
            <a:gs pos="80000">
              <a:schemeClr val="accent1">
                <a:shade val="50000"/>
                <a:hueOff val="0"/>
                <a:satOff val="0"/>
                <a:lumOff val="0"/>
                <a:alphaOff val="0"/>
                <a:shade val="93000"/>
                <a:satMod val="130000"/>
              </a:schemeClr>
            </a:gs>
            <a:gs pos="100000">
              <a:schemeClr val="accent1">
                <a:shade val="5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GB" sz="1100" kern="1200" dirty="0"/>
            <a:t>Observe the author’s craft - capture ideas and literary techniques</a:t>
          </a:r>
        </a:p>
      </dsp:txBody>
      <dsp:txXfrm>
        <a:off x="3561271" y="238478"/>
        <a:ext cx="1049856" cy="1049856"/>
      </dsp:txXfrm>
    </dsp:sp>
    <dsp:sp modelId="{C00FB8EA-6BF7-4AD5-AED2-05642E2C0EA2}">
      <dsp:nvSpPr>
        <dsp:cNvPr id="0" name=""/>
        <dsp:cNvSpPr/>
      </dsp:nvSpPr>
      <dsp:spPr>
        <a:xfrm rot="19289679">
          <a:off x="4586900" y="2282345"/>
          <a:ext cx="737952" cy="32701"/>
        </a:xfrm>
        <a:custGeom>
          <a:avLst/>
          <a:gdLst/>
          <a:ahLst/>
          <a:cxnLst/>
          <a:rect l="0" t="0" r="0" b="0"/>
          <a:pathLst>
            <a:path>
              <a:moveTo>
                <a:pt x="0" y="16350"/>
              </a:moveTo>
              <a:lnTo>
                <a:pt x="737952" y="16350"/>
              </a:lnTo>
            </a:path>
          </a:pathLst>
        </a:custGeom>
        <a:noFill/>
        <a:ln w="25400"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937427" y="2280247"/>
        <a:ext cx="36897" cy="36897"/>
      </dsp:txXfrm>
    </dsp:sp>
    <dsp:sp modelId="{D322C65A-AC42-4F84-9B37-3B715EB359B5}">
      <dsp:nvSpPr>
        <dsp:cNvPr id="0" name=""/>
        <dsp:cNvSpPr/>
      </dsp:nvSpPr>
      <dsp:spPr>
        <a:xfrm>
          <a:off x="5083192" y="864431"/>
          <a:ext cx="1484720" cy="1484720"/>
        </a:xfrm>
        <a:prstGeom prst="ellipse">
          <a:avLst/>
        </a:prstGeom>
        <a:gradFill rotWithShape="0">
          <a:gsLst>
            <a:gs pos="0">
              <a:schemeClr val="accent1">
                <a:shade val="50000"/>
                <a:hueOff val="103268"/>
                <a:satOff val="-2160"/>
                <a:lumOff val="12018"/>
                <a:alphaOff val="0"/>
                <a:shade val="51000"/>
                <a:satMod val="130000"/>
              </a:schemeClr>
            </a:gs>
            <a:gs pos="80000">
              <a:schemeClr val="accent1">
                <a:shade val="50000"/>
                <a:hueOff val="103268"/>
                <a:satOff val="-2160"/>
                <a:lumOff val="12018"/>
                <a:alphaOff val="0"/>
                <a:shade val="93000"/>
                <a:satMod val="130000"/>
              </a:schemeClr>
            </a:gs>
            <a:gs pos="100000">
              <a:schemeClr val="accent1">
                <a:shade val="50000"/>
                <a:hueOff val="103268"/>
                <a:satOff val="-2160"/>
                <a:lumOff val="1201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GB" sz="1100" kern="1200" dirty="0"/>
            <a:t>Identify author’s voice / style – experiment through apprentice writes</a:t>
          </a:r>
        </a:p>
      </dsp:txBody>
      <dsp:txXfrm>
        <a:off x="5300624" y="1081863"/>
        <a:ext cx="1049856" cy="1049856"/>
      </dsp:txXfrm>
    </dsp:sp>
    <dsp:sp modelId="{23EAE857-2574-4E98-9D90-21A1E670328F}">
      <dsp:nvSpPr>
        <dsp:cNvPr id="0" name=""/>
        <dsp:cNvSpPr/>
      </dsp:nvSpPr>
      <dsp:spPr>
        <a:xfrm rot="771429">
          <a:off x="4800640" y="3222048"/>
          <a:ext cx="742473" cy="32701"/>
        </a:xfrm>
        <a:custGeom>
          <a:avLst/>
          <a:gdLst/>
          <a:ahLst/>
          <a:cxnLst/>
          <a:rect l="0" t="0" r="0" b="0"/>
          <a:pathLst>
            <a:path>
              <a:moveTo>
                <a:pt x="0" y="16350"/>
              </a:moveTo>
              <a:lnTo>
                <a:pt x="742473" y="16350"/>
              </a:lnTo>
            </a:path>
          </a:pathLst>
        </a:custGeom>
        <a:noFill/>
        <a:ln w="25400"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5153315" y="3219837"/>
        <a:ext cx="37123" cy="37123"/>
      </dsp:txXfrm>
    </dsp:sp>
    <dsp:sp modelId="{4AFFB8D3-DDBE-4286-9649-840FD013DBC7}">
      <dsp:nvSpPr>
        <dsp:cNvPr id="0" name=""/>
        <dsp:cNvSpPr/>
      </dsp:nvSpPr>
      <dsp:spPr>
        <a:xfrm>
          <a:off x="5515193" y="2743837"/>
          <a:ext cx="1484720" cy="1484720"/>
        </a:xfrm>
        <a:prstGeom prst="ellipse">
          <a:avLst/>
        </a:prstGeom>
        <a:gradFill rotWithShape="0">
          <a:gsLst>
            <a:gs pos="0">
              <a:schemeClr val="accent1">
                <a:shade val="50000"/>
                <a:hueOff val="206535"/>
                <a:satOff val="-4320"/>
                <a:lumOff val="24036"/>
                <a:alphaOff val="0"/>
                <a:shade val="51000"/>
                <a:satMod val="130000"/>
              </a:schemeClr>
            </a:gs>
            <a:gs pos="80000">
              <a:schemeClr val="accent1">
                <a:shade val="50000"/>
                <a:hueOff val="206535"/>
                <a:satOff val="-4320"/>
                <a:lumOff val="24036"/>
                <a:alphaOff val="0"/>
                <a:shade val="93000"/>
                <a:satMod val="130000"/>
              </a:schemeClr>
            </a:gs>
            <a:gs pos="100000">
              <a:schemeClr val="accent1">
                <a:shade val="50000"/>
                <a:hueOff val="206535"/>
                <a:satOff val="-4320"/>
                <a:lumOff val="2403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GB" sz="1100" kern="1200" dirty="0"/>
            <a:t>Sort ideas into careful sequences – use appropriate planning structures</a:t>
          </a:r>
        </a:p>
      </dsp:txBody>
      <dsp:txXfrm>
        <a:off x="5732625" y="2961269"/>
        <a:ext cx="1049856" cy="1049856"/>
      </dsp:txXfrm>
    </dsp:sp>
    <dsp:sp modelId="{59B6A300-1F4D-4D56-9F83-4BB02430D912}">
      <dsp:nvSpPr>
        <dsp:cNvPr id="0" name=""/>
        <dsp:cNvSpPr/>
      </dsp:nvSpPr>
      <dsp:spPr>
        <a:xfrm rot="3857143">
          <a:off x="4198134" y="3977566"/>
          <a:ext cx="742473" cy="32701"/>
        </a:xfrm>
        <a:custGeom>
          <a:avLst/>
          <a:gdLst/>
          <a:ahLst/>
          <a:cxnLst/>
          <a:rect l="0" t="0" r="0" b="0"/>
          <a:pathLst>
            <a:path>
              <a:moveTo>
                <a:pt x="0" y="16350"/>
              </a:moveTo>
              <a:lnTo>
                <a:pt x="742473" y="16350"/>
              </a:lnTo>
            </a:path>
          </a:pathLst>
        </a:custGeom>
        <a:noFill/>
        <a:ln w="25400"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550809" y="3975355"/>
        <a:ext cx="37123" cy="37123"/>
      </dsp:txXfrm>
    </dsp:sp>
    <dsp:sp modelId="{9920AC1F-C473-49F9-BD24-58D3CC7DFD08}">
      <dsp:nvSpPr>
        <dsp:cNvPr id="0" name=""/>
        <dsp:cNvSpPr/>
      </dsp:nvSpPr>
      <dsp:spPr>
        <a:xfrm>
          <a:off x="4310183" y="4254873"/>
          <a:ext cx="1484720" cy="1484720"/>
        </a:xfrm>
        <a:prstGeom prst="ellipse">
          <a:avLst/>
        </a:prstGeom>
        <a:gradFill rotWithShape="0">
          <a:gsLst>
            <a:gs pos="0">
              <a:schemeClr val="accent1">
                <a:shade val="50000"/>
                <a:hueOff val="309803"/>
                <a:satOff val="-6480"/>
                <a:lumOff val="36054"/>
                <a:alphaOff val="0"/>
                <a:shade val="51000"/>
                <a:satMod val="130000"/>
              </a:schemeClr>
            </a:gs>
            <a:gs pos="80000">
              <a:schemeClr val="accent1">
                <a:shade val="50000"/>
                <a:hueOff val="309803"/>
                <a:satOff val="-6480"/>
                <a:lumOff val="36054"/>
                <a:alphaOff val="0"/>
                <a:shade val="93000"/>
                <a:satMod val="130000"/>
              </a:schemeClr>
            </a:gs>
            <a:gs pos="100000">
              <a:schemeClr val="accent1">
                <a:shade val="50000"/>
                <a:hueOff val="309803"/>
                <a:satOff val="-6480"/>
                <a:lumOff val="3605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GB" sz="1100" kern="1200" dirty="0"/>
            <a:t>Explore and grammatical techniques– capture those with greatest impact on the reader</a:t>
          </a:r>
        </a:p>
      </dsp:txBody>
      <dsp:txXfrm>
        <a:off x="4527615" y="4472305"/>
        <a:ext cx="1049856" cy="1049856"/>
      </dsp:txXfrm>
    </dsp:sp>
    <dsp:sp modelId="{A9DF4265-FFB3-4BAC-83B5-55D55864E63F}">
      <dsp:nvSpPr>
        <dsp:cNvPr id="0" name=""/>
        <dsp:cNvSpPr/>
      </dsp:nvSpPr>
      <dsp:spPr>
        <a:xfrm rot="6942857">
          <a:off x="3231791" y="3977566"/>
          <a:ext cx="742473" cy="32701"/>
        </a:xfrm>
        <a:custGeom>
          <a:avLst/>
          <a:gdLst/>
          <a:ahLst/>
          <a:cxnLst/>
          <a:rect l="0" t="0" r="0" b="0"/>
          <a:pathLst>
            <a:path>
              <a:moveTo>
                <a:pt x="0" y="16350"/>
              </a:moveTo>
              <a:lnTo>
                <a:pt x="742473" y="16350"/>
              </a:lnTo>
            </a:path>
          </a:pathLst>
        </a:custGeom>
        <a:noFill/>
        <a:ln w="25400"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3584466" y="3975355"/>
        <a:ext cx="37123" cy="37123"/>
      </dsp:txXfrm>
    </dsp:sp>
    <dsp:sp modelId="{5971BF43-BE64-4685-841C-718D3D279096}">
      <dsp:nvSpPr>
        <dsp:cNvPr id="0" name=""/>
        <dsp:cNvSpPr/>
      </dsp:nvSpPr>
      <dsp:spPr>
        <a:xfrm>
          <a:off x="2377496" y="4254873"/>
          <a:ext cx="1484720" cy="1484720"/>
        </a:xfrm>
        <a:prstGeom prst="ellipse">
          <a:avLst/>
        </a:prstGeom>
        <a:gradFill rotWithShape="0">
          <a:gsLst>
            <a:gs pos="0">
              <a:schemeClr val="accent1">
                <a:shade val="50000"/>
                <a:hueOff val="309803"/>
                <a:satOff val="-6480"/>
                <a:lumOff val="36054"/>
                <a:alphaOff val="0"/>
                <a:shade val="51000"/>
                <a:satMod val="130000"/>
              </a:schemeClr>
            </a:gs>
            <a:gs pos="80000">
              <a:schemeClr val="accent1">
                <a:shade val="50000"/>
                <a:hueOff val="309803"/>
                <a:satOff val="-6480"/>
                <a:lumOff val="36054"/>
                <a:alphaOff val="0"/>
                <a:shade val="93000"/>
                <a:satMod val="130000"/>
              </a:schemeClr>
            </a:gs>
            <a:gs pos="100000">
              <a:schemeClr val="accent1">
                <a:shade val="50000"/>
                <a:hueOff val="309803"/>
                <a:satOff val="-6480"/>
                <a:lumOff val="3605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GB" sz="1100" kern="1200" dirty="0"/>
            <a:t>Apprentice ‘give it a go’ short pieces</a:t>
          </a:r>
        </a:p>
      </dsp:txBody>
      <dsp:txXfrm>
        <a:off x="2594928" y="4472305"/>
        <a:ext cx="1049856" cy="1049856"/>
      </dsp:txXfrm>
    </dsp:sp>
    <dsp:sp modelId="{F5864D7B-3A06-478F-AAE5-73BDB215025A}">
      <dsp:nvSpPr>
        <dsp:cNvPr id="0" name=""/>
        <dsp:cNvSpPr/>
      </dsp:nvSpPr>
      <dsp:spPr>
        <a:xfrm rot="10022215">
          <a:off x="2631087" y="3223903"/>
          <a:ext cx="741115" cy="32701"/>
        </a:xfrm>
        <a:custGeom>
          <a:avLst/>
          <a:gdLst/>
          <a:ahLst/>
          <a:cxnLst/>
          <a:rect l="0" t="0" r="0" b="0"/>
          <a:pathLst>
            <a:path>
              <a:moveTo>
                <a:pt x="0" y="16350"/>
              </a:moveTo>
              <a:lnTo>
                <a:pt x="741115" y="16350"/>
              </a:lnTo>
            </a:path>
          </a:pathLst>
        </a:custGeom>
        <a:noFill/>
        <a:ln w="25400"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2983117" y="3221726"/>
        <a:ext cx="37055" cy="37055"/>
      </dsp:txXfrm>
    </dsp:sp>
    <dsp:sp modelId="{0E5A4DE5-422E-4FBA-AA6E-9A1446E9DA76}">
      <dsp:nvSpPr>
        <dsp:cNvPr id="0" name=""/>
        <dsp:cNvSpPr/>
      </dsp:nvSpPr>
      <dsp:spPr>
        <a:xfrm>
          <a:off x="1174729" y="2747547"/>
          <a:ext cx="1484720" cy="1484720"/>
        </a:xfrm>
        <a:prstGeom prst="ellipse">
          <a:avLst/>
        </a:prstGeom>
        <a:gradFill rotWithShape="0">
          <a:gsLst>
            <a:gs pos="0">
              <a:schemeClr val="accent1">
                <a:shade val="50000"/>
                <a:hueOff val="206535"/>
                <a:satOff val="-4320"/>
                <a:lumOff val="24036"/>
                <a:alphaOff val="0"/>
                <a:shade val="51000"/>
                <a:satMod val="130000"/>
              </a:schemeClr>
            </a:gs>
            <a:gs pos="80000">
              <a:schemeClr val="accent1">
                <a:shade val="50000"/>
                <a:hueOff val="206535"/>
                <a:satOff val="-4320"/>
                <a:lumOff val="24036"/>
                <a:alphaOff val="0"/>
                <a:shade val="93000"/>
                <a:satMod val="130000"/>
              </a:schemeClr>
            </a:gs>
            <a:gs pos="100000">
              <a:schemeClr val="accent1">
                <a:shade val="50000"/>
                <a:hueOff val="206535"/>
                <a:satOff val="-4320"/>
                <a:lumOff val="2403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GB" sz="1100" kern="1200" dirty="0"/>
            <a:t>Explore high quality examples of genre and form – capture key features</a:t>
          </a:r>
        </a:p>
      </dsp:txBody>
      <dsp:txXfrm>
        <a:off x="1392161" y="2964979"/>
        <a:ext cx="1049856" cy="1049856"/>
      </dsp:txXfrm>
    </dsp:sp>
    <dsp:sp modelId="{4A838DB8-CDF2-4F60-A2AD-9E9C72482FCB}">
      <dsp:nvSpPr>
        <dsp:cNvPr id="0" name=""/>
        <dsp:cNvSpPr/>
      </dsp:nvSpPr>
      <dsp:spPr>
        <a:xfrm rot="13114286">
          <a:off x="2844317" y="2279933"/>
          <a:ext cx="742473" cy="32701"/>
        </a:xfrm>
        <a:custGeom>
          <a:avLst/>
          <a:gdLst/>
          <a:ahLst/>
          <a:cxnLst/>
          <a:rect l="0" t="0" r="0" b="0"/>
          <a:pathLst>
            <a:path>
              <a:moveTo>
                <a:pt x="0" y="16350"/>
              </a:moveTo>
              <a:lnTo>
                <a:pt x="742473" y="16350"/>
              </a:lnTo>
            </a:path>
          </a:pathLst>
        </a:custGeom>
        <a:noFill/>
        <a:ln w="25400"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3196992" y="2277722"/>
        <a:ext cx="37123" cy="37123"/>
      </dsp:txXfrm>
    </dsp:sp>
    <dsp:sp modelId="{0CC0B0EC-D1EF-40FA-A02D-2F0A2CE00C5E}">
      <dsp:nvSpPr>
        <dsp:cNvPr id="0" name=""/>
        <dsp:cNvSpPr/>
      </dsp:nvSpPr>
      <dsp:spPr>
        <a:xfrm>
          <a:off x="1602549" y="859607"/>
          <a:ext cx="1484720" cy="1484720"/>
        </a:xfrm>
        <a:prstGeom prst="ellipse">
          <a:avLst/>
        </a:prstGeom>
        <a:gradFill rotWithShape="0">
          <a:gsLst>
            <a:gs pos="0">
              <a:schemeClr val="accent1">
                <a:shade val="50000"/>
                <a:hueOff val="103268"/>
                <a:satOff val="-2160"/>
                <a:lumOff val="12018"/>
                <a:alphaOff val="0"/>
                <a:shade val="51000"/>
                <a:satMod val="130000"/>
              </a:schemeClr>
            </a:gs>
            <a:gs pos="80000">
              <a:schemeClr val="accent1">
                <a:shade val="50000"/>
                <a:hueOff val="103268"/>
                <a:satOff val="-2160"/>
                <a:lumOff val="12018"/>
                <a:alphaOff val="0"/>
                <a:shade val="93000"/>
                <a:satMod val="130000"/>
              </a:schemeClr>
            </a:gs>
            <a:gs pos="100000">
              <a:schemeClr val="accent1">
                <a:shade val="50000"/>
                <a:hueOff val="103268"/>
                <a:satOff val="-2160"/>
                <a:lumOff val="1201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GB" sz="1100" kern="1200" dirty="0"/>
            <a:t>‘Give it a go’ – </a:t>
          </a:r>
          <a:r>
            <a:rPr lang="en-GB" sz="1100" kern="1200" dirty="0" err="1"/>
            <a:t>scaffolded</a:t>
          </a:r>
          <a:r>
            <a:rPr lang="en-GB" sz="1100" kern="1200" dirty="0"/>
            <a:t> sentence level or apprentice paragraph</a:t>
          </a:r>
        </a:p>
      </dsp:txBody>
      <dsp:txXfrm>
        <a:off x="1819981" y="1077039"/>
        <a:ext cx="1049856" cy="104985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EADC33-8552-4AF4-B66D-17B19DD9DAD4}">
      <dsp:nvSpPr>
        <dsp:cNvPr id="0" name=""/>
        <dsp:cNvSpPr/>
      </dsp:nvSpPr>
      <dsp:spPr>
        <a:xfrm>
          <a:off x="3319865" y="2185739"/>
          <a:ext cx="1677192" cy="1677192"/>
        </a:xfrm>
        <a:prstGeom prst="ellipse">
          <a:avLst/>
        </a:prstGeom>
        <a:gradFill rotWithShape="0">
          <a:gsLst>
            <a:gs pos="0">
              <a:schemeClr val="accent1">
                <a:shade val="60000"/>
                <a:hueOff val="0"/>
                <a:satOff val="0"/>
                <a:lumOff val="0"/>
                <a:alphaOff val="0"/>
                <a:shade val="51000"/>
                <a:satMod val="130000"/>
              </a:schemeClr>
            </a:gs>
            <a:gs pos="80000">
              <a:schemeClr val="accent1">
                <a:shade val="60000"/>
                <a:hueOff val="0"/>
                <a:satOff val="0"/>
                <a:lumOff val="0"/>
                <a:alphaOff val="0"/>
                <a:shade val="93000"/>
                <a:satMod val="130000"/>
              </a:schemeClr>
            </a:gs>
            <a:gs pos="100000">
              <a:schemeClr val="accent1">
                <a:shade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GB" sz="2200" kern="1200" dirty="0"/>
            <a:t>Create, Refine and Evaluate</a:t>
          </a:r>
        </a:p>
      </dsp:txBody>
      <dsp:txXfrm>
        <a:off x="3565484" y="2431358"/>
        <a:ext cx="1185954" cy="1185954"/>
      </dsp:txXfrm>
    </dsp:sp>
    <dsp:sp modelId="{0150B6D6-7881-4B60-A8B6-981BAD34EBF6}">
      <dsp:nvSpPr>
        <dsp:cNvPr id="0" name=""/>
        <dsp:cNvSpPr/>
      </dsp:nvSpPr>
      <dsp:spPr>
        <a:xfrm rot="16200000">
          <a:off x="3906047" y="1915175"/>
          <a:ext cx="504829" cy="36298"/>
        </a:xfrm>
        <a:custGeom>
          <a:avLst/>
          <a:gdLst/>
          <a:ahLst/>
          <a:cxnLst/>
          <a:rect l="0" t="0" r="0" b="0"/>
          <a:pathLst>
            <a:path>
              <a:moveTo>
                <a:pt x="0" y="18149"/>
              </a:moveTo>
              <a:lnTo>
                <a:pt x="504829" y="18149"/>
              </a:lnTo>
            </a:path>
          </a:pathLst>
        </a:custGeom>
        <a:noFill/>
        <a:ln w="25400"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145841" y="1920704"/>
        <a:ext cx="25241" cy="25241"/>
      </dsp:txXfrm>
    </dsp:sp>
    <dsp:sp modelId="{372F37FD-8AD8-42DC-9C10-19FAB0366CE5}">
      <dsp:nvSpPr>
        <dsp:cNvPr id="0" name=""/>
        <dsp:cNvSpPr/>
      </dsp:nvSpPr>
      <dsp:spPr>
        <a:xfrm>
          <a:off x="3319865" y="3718"/>
          <a:ext cx="1677192" cy="1677192"/>
        </a:xfrm>
        <a:prstGeom prst="ellipse">
          <a:avLst/>
        </a:prstGeom>
        <a:gradFill rotWithShape="0">
          <a:gsLst>
            <a:gs pos="0">
              <a:schemeClr val="accent1">
                <a:shade val="50000"/>
                <a:hueOff val="0"/>
                <a:satOff val="0"/>
                <a:lumOff val="0"/>
                <a:alphaOff val="0"/>
                <a:shade val="51000"/>
                <a:satMod val="130000"/>
              </a:schemeClr>
            </a:gs>
            <a:gs pos="80000">
              <a:schemeClr val="accent1">
                <a:shade val="50000"/>
                <a:hueOff val="0"/>
                <a:satOff val="0"/>
                <a:lumOff val="0"/>
                <a:alphaOff val="0"/>
                <a:shade val="93000"/>
                <a:satMod val="130000"/>
              </a:schemeClr>
            </a:gs>
            <a:gs pos="100000">
              <a:schemeClr val="accent1">
                <a:shade val="5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dirty="0"/>
            <a:t>Application of skills learnt to create sustained writing outcome</a:t>
          </a:r>
        </a:p>
      </dsp:txBody>
      <dsp:txXfrm>
        <a:off x="3565484" y="249337"/>
        <a:ext cx="1185954" cy="1185954"/>
      </dsp:txXfrm>
    </dsp:sp>
    <dsp:sp modelId="{1463E101-372A-45D7-BF60-4131EC54F01C}">
      <dsp:nvSpPr>
        <dsp:cNvPr id="0" name=""/>
        <dsp:cNvSpPr/>
      </dsp:nvSpPr>
      <dsp:spPr>
        <a:xfrm rot="19800000">
          <a:off x="4850890" y="2460681"/>
          <a:ext cx="504829" cy="36298"/>
        </a:xfrm>
        <a:custGeom>
          <a:avLst/>
          <a:gdLst/>
          <a:ahLst/>
          <a:cxnLst/>
          <a:rect l="0" t="0" r="0" b="0"/>
          <a:pathLst>
            <a:path>
              <a:moveTo>
                <a:pt x="0" y="18149"/>
              </a:moveTo>
              <a:lnTo>
                <a:pt x="504829" y="18149"/>
              </a:lnTo>
            </a:path>
          </a:pathLst>
        </a:custGeom>
        <a:noFill/>
        <a:ln w="25400"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5090684" y="2466209"/>
        <a:ext cx="25241" cy="25241"/>
      </dsp:txXfrm>
    </dsp:sp>
    <dsp:sp modelId="{0BB20AAA-8318-4306-92A3-BB6A781C7352}">
      <dsp:nvSpPr>
        <dsp:cNvPr id="0" name=""/>
        <dsp:cNvSpPr/>
      </dsp:nvSpPr>
      <dsp:spPr>
        <a:xfrm>
          <a:off x="5209552" y="1094728"/>
          <a:ext cx="1677192" cy="1677192"/>
        </a:xfrm>
        <a:prstGeom prst="ellipse">
          <a:avLst/>
        </a:prstGeom>
        <a:gradFill rotWithShape="0">
          <a:gsLst>
            <a:gs pos="0">
              <a:schemeClr val="accent1">
                <a:shade val="50000"/>
                <a:hueOff val="120479"/>
                <a:satOff val="-2520"/>
                <a:lumOff val="14021"/>
                <a:alphaOff val="0"/>
                <a:shade val="51000"/>
                <a:satMod val="130000"/>
              </a:schemeClr>
            </a:gs>
            <a:gs pos="80000">
              <a:schemeClr val="accent1">
                <a:shade val="50000"/>
                <a:hueOff val="120479"/>
                <a:satOff val="-2520"/>
                <a:lumOff val="14021"/>
                <a:alphaOff val="0"/>
                <a:shade val="93000"/>
                <a:satMod val="130000"/>
              </a:schemeClr>
            </a:gs>
            <a:gs pos="100000">
              <a:schemeClr val="accent1">
                <a:shade val="50000"/>
                <a:hueOff val="120479"/>
                <a:satOff val="-2520"/>
                <a:lumOff val="14021"/>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dirty="0"/>
            <a:t>Refine draft through proof reading and editing  </a:t>
          </a:r>
        </a:p>
      </dsp:txBody>
      <dsp:txXfrm>
        <a:off x="5455171" y="1340347"/>
        <a:ext cx="1185954" cy="1185954"/>
      </dsp:txXfrm>
    </dsp:sp>
    <dsp:sp modelId="{0DE1ADAF-06DC-4809-9AB5-F3421BAA1B58}">
      <dsp:nvSpPr>
        <dsp:cNvPr id="0" name=""/>
        <dsp:cNvSpPr/>
      </dsp:nvSpPr>
      <dsp:spPr>
        <a:xfrm rot="1800000">
          <a:off x="4850890" y="3551692"/>
          <a:ext cx="504829" cy="36298"/>
        </a:xfrm>
        <a:custGeom>
          <a:avLst/>
          <a:gdLst/>
          <a:ahLst/>
          <a:cxnLst/>
          <a:rect l="0" t="0" r="0" b="0"/>
          <a:pathLst>
            <a:path>
              <a:moveTo>
                <a:pt x="0" y="18149"/>
              </a:moveTo>
              <a:lnTo>
                <a:pt x="504829" y="18149"/>
              </a:lnTo>
            </a:path>
          </a:pathLst>
        </a:custGeom>
        <a:noFill/>
        <a:ln w="25400"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5090684" y="3557220"/>
        <a:ext cx="25241" cy="25241"/>
      </dsp:txXfrm>
    </dsp:sp>
    <dsp:sp modelId="{DEA39867-FA2C-45B5-AAEE-D2F449EAB629}">
      <dsp:nvSpPr>
        <dsp:cNvPr id="0" name=""/>
        <dsp:cNvSpPr/>
      </dsp:nvSpPr>
      <dsp:spPr>
        <a:xfrm>
          <a:off x="5209552" y="3276750"/>
          <a:ext cx="1677192" cy="1677192"/>
        </a:xfrm>
        <a:prstGeom prst="ellipse">
          <a:avLst/>
        </a:prstGeom>
        <a:gradFill rotWithShape="0">
          <a:gsLst>
            <a:gs pos="0">
              <a:schemeClr val="accent1">
                <a:shade val="50000"/>
                <a:hueOff val="240958"/>
                <a:satOff val="-5040"/>
                <a:lumOff val="28042"/>
                <a:alphaOff val="0"/>
                <a:shade val="51000"/>
                <a:satMod val="130000"/>
              </a:schemeClr>
            </a:gs>
            <a:gs pos="80000">
              <a:schemeClr val="accent1">
                <a:shade val="50000"/>
                <a:hueOff val="240958"/>
                <a:satOff val="-5040"/>
                <a:lumOff val="28042"/>
                <a:alphaOff val="0"/>
                <a:shade val="93000"/>
                <a:satMod val="130000"/>
              </a:schemeClr>
            </a:gs>
            <a:gs pos="100000">
              <a:schemeClr val="accent1">
                <a:shade val="50000"/>
                <a:hueOff val="240958"/>
                <a:satOff val="-5040"/>
                <a:lumOff val="28042"/>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dirty="0"/>
            <a:t>Evaluate - reflect against agreed success criteria</a:t>
          </a:r>
        </a:p>
      </dsp:txBody>
      <dsp:txXfrm>
        <a:off x="5455171" y="3522369"/>
        <a:ext cx="1185954" cy="1185954"/>
      </dsp:txXfrm>
    </dsp:sp>
    <dsp:sp modelId="{AC558CB3-5CDF-49FD-94B8-72E42F5A2F10}">
      <dsp:nvSpPr>
        <dsp:cNvPr id="0" name=""/>
        <dsp:cNvSpPr/>
      </dsp:nvSpPr>
      <dsp:spPr>
        <a:xfrm rot="5400000">
          <a:off x="3906047" y="4097197"/>
          <a:ext cx="504829" cy="36298"/>
        </a:xfrm>
        <a:custGeom>
          <a:avLst/>
          <a:gdLst/>
          <a:ahLst/>
          <a:cxnLst/>
          <a:rect l="0" t="0" r="0" b="0"/>
          <a:pathLst>
            <a:path>
              <a:moveTo>
                <a:pt x="0" y="18149"/>
              </a:moveTo>
              <a:lnTo>
                <a:pt x="504829" y="18149"/>
              </a:lnTo>
            </a:path>
          </a:pathLst>
        </a:custGeom>
        <a:noFill/>
        <a:ln w="25400"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145841" y="4102726"/>
        <a:ext cx="25241" cy="25241"/>
      </dsp:txXfrm>
    </dsp:sp>
    <dsp:sp modelId="{0D1DD6F7-0D89-4F71-9968-C97FDE15FC3D}">
      <dsp:nvSpPr>
        <dsp:cNvPr id="0" name=""/>
        <dsp:cNvSpPr/>
      </dsp:nvSpPr>
      <dsp:spPr>
        <a:xfrm>
          <a:off x="3319865" y="4367761"/>
          <a:ext cx="1677192" cy="1677192"/>
        </a:xfrm>
        <a:prstGeom prst="ellipse">
          <a:avLst/>
        </a:prstGeom>
        <a:gradFill rotWithShape="0">
          <a:gsLst>
            <a:gs pos="0">
              <a:schemeClr val="accent1">
                <a:shade val="50000"/>
                <a:hueOff val="361436"/>
                <a:satOff val="-7560"/>
                <a:lumOff val="42063"/>
                <a:alphaOff val="0"/>
                <a:shade val="51000"/>
                <a:satMod val="130000"/>
              </a:schemeClr>
            </a:gs>
            <a:gs pos="80000">
              <a:schemeClr val="accent1">
                <a:shade val="50000"/>
                <a:hueOff val="361436"/>
                <a:satOff val="-7560"/>
                <a:lumOff val="42063"/>
                <a:alphaOff val="0"/>
                <a:shade val="93000"/>
                <a:satMod val="130000"/>
              </a:schemeClr>
            </a:gs>
            <a:gs pos="100000">
              <a:schemeClr val="accent1">
                <a:shade val="50000"/>
                <a:hueOff val="361436"/>
                <a:satOff val="-7560"/>
                <a:lumOff val="4206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dirty="0"/>
            <a:t>Publishing and presenting outcomes</a:t>
          </a:r>
        </a:p>
      </dsp:txBody>
      <dsp:txXfrm>
        <a:off x="3565484" y="4613380"/>
        <a:ext cx="1185954" cy="1185954"/>
      </dsp:txXfrm>
    </dsp:sp>
    <dsp:sp modelId="{7B4B48EF-761F-4887-8D25-D737246CCAFF}">
      <dsp:nvSpPr>
        <dsp:cNvPr id="0" name=""/>
        <dsp:cNvSpPr/>
      </dsp:nvSpPr>
      <dsp:spPr>
        <a:xfrm rot="9000000">
          <a:off x="2961204" y="3551692"/>
          <a:ext cx="504829" cy="36298"/>
        </a:xfrm>
        <a:custGeom>
          <a:avLst/>
          <a:gdLst/>
          <a:ahLst/>
          <a:cxnLst/>
          <a:rect l="0" t="0" r="0" b="0"/>
          <a:pathLst>
            <a:path>
              <a:moveTo>
                <a:pt x="0" y="18149"/>
              </a:moveTo>
              <a:lnTo>
                <a:pt x="504829" y="18149"/>
              </a:lnTo>
            </a:path>
          </a:pathLst>
        </a:custGeom>
        <a:noFill/>
        <a:ln w="25400"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3200998" y="3557220"/>
        <a:ext cx="25241" cy="25241"/>
      </dsp:txXfrm>
    </dsp:sp>
    <dsp:sp modelId="{885E269E-3824-4EA8-AF17-09DA8C2882FB}">
      <dsp:nvSpPr>
        <dsp:cNvPr id="0" name=""/>
        <dsp:cNvSpPr/>
      </dsp:nvSpPr>
      <dsp:spPr>
        <a:xfrm>
          <a:off x="1430179" y="3276750"/>
          <a:ext cx="1677192" cy="1677192"/>
        </a:xfrm>
        <a:prstGeom prst="ellipse">
          <a:avLst/>
        </a:prstGeom>
        <a:gradFill rotWithShape="0">
          <a:gsLst>
            <a:gs pos="0">
              <a:schemeClr val="accent1">
                <a:shade val="50000"/>
                <a:hueOff val="240958"/>
                <a:satOff val="-5040"/>
                <a:lumOff val="28042"/>
                <a:alphaOff val="0"/>
                <a:shade val="51000"/>
                <a:satMod val="130000"/>
              </a:schemeClr>
            </a:gs>
            <a:gs pos="80000">
              <a:schemeClr val="accent1">
                <a:shade val="50000"/>
                <a:hueOff val="240958"/>
                <a:satOff val="-5040"/>
                <a:lumOff val="28042"/>
                <a:alphaOff val="0"/>
                <a:shade val="93000"/>
                <a:satMod val="130000"/>
              </a:schemeClr>
            </a:gs>
            <a:gs pos="100000">
              <a:schemeClr val="accent1">
                <a:shade val="50000"/>
                <a:hueOff val="240958"/>
                <a:satOff val="-5040"/>
                <a:lumOff val="28042"/>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dirty="0"/>
            <a:t>Following a plan</a:t>
          </a:r>
        </a:p>
      </dsp:txBody>
      <dsp:txXfrm>
        <a:off x="1675798" y="3522369"/>
        <a:ext cx="1185954" cy="1185954"/>
      </dsp:txXfrm>
    </dsp:sp>
    <dsp:sp modelId="{FBF84CDD-494E-4033-B1C2-4498E6459D46}">
      <dsp:nvSpPr>
        <dsp:cNvPr id="0" name=""/>
        <dsp:cNvSpPr/>
      </dsp:nvSpPr>
      <dsp:spPr>
        <a:xfrm rot="12600000">
          <a:off x="2961204" y="2460681"/>
          <a:ext cx="504829" cy="36298"/>
        </a:xfrm>
        <a:custGeom>
          <a:avLst/>
          <a:gdLst/>
          <a:ahLst/>
          <a:cxnLst/>
          <a:rect l="0" t="0" r="0" b="0"/>
          <a:pathLst>
            <a:path>
              <a:moveTo>
                <a:pt x="0" y="18149"/>
              </a:moveTo>
              <a:lnTo>
                <a:pt x="504829" y="18149"/>
              </a:lnTo>
            </a:path>
          </a:pathLst>
        </a:custGeom>
        <a:noFill/>
        <a:ln w="25400"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3200998" y="2466209"/>
        <a:ext cx="25241" cy="25241"/>
      </dsp:txXfrm>
    </dsp:sp>
    <dsp:sp modelId="{DDEEB176-8672-4BD4-8402-92D1A7538228}">
      <dsp:nvSpPr>
        <dsp:cNvPr id="0" name=""/>
        <dsp:cNvSpPr/>
      </dsp:nvSpPr>
      <dsp:spPr>
        <a:xfrm>
          <a:off x="1430179" y="1094728"/>
          <a:ext cx="1677192" cy="1677192"/>
        </a:xfrm>
        <a:prstGeom prst="ellipse">
          <a:avLst/>
        </a:prstGeom>
        <a:gradFill rotWithShape="0">
          <a:gsLst>
            <a:gs pos="0">
              <a:schemeClr val="accent1">
                <a:shade val="50000"/>
                <a:hueOff val="120479"/>
                <a:satOff val="-2520"/>
                <a:lumOff val="14021"/>
                <a:alphaOff val="0"/>
                <a:shade val="51000"/>
                <a:satMod val="130000"/>
              </a:schemeClr>
            </a:gs>
            <a:gs pos="80000">
              <a:schemeClr val="accent1">
                <a:shade val="50000"/>
                <a:hueOff val="120479"/>
                <a:satOff val="-2520"/>
                <a:lumOff val="14021"/>
                <a:alphaOff val="0"/>
                <a:shade val="93000"/>
                <a:satMod val="130000"/>
              </a:schemeClr>
            </a:gs>
            <a:gs pos="100000">
              <a:schemeClr val="accent1">
                <a:shade val="50000"/>
                <a:hueOff val="120479"/>
                <a:satOff val="-2520"/>
                <a:lumOff val="14021"/>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dirty="0"/>
            <a:t>Independent application of genre, form and author’s voice</a:t>
          </a:r>
        </a:p>
      </dsp:txBody>
      <dsp:txXfrm>
        <a:off x="1675798" y="1340347"/>
        <a:ext cx="1185954" cy="1185954"/>
      </dsp:txXfrm>
    </dsp:sp>
  </dsp:spTree>
</dsp:drawing>
</file>

<file path=ppt/diagrams/layout1.xml><?xml version="1.0" encoding="utf-8"?>
<dgm:layoutDef xmlns:dgm="http://schemas.openxmlformats.org/drawingml/2006/diagram" xmlns:a="http://schemas.openxmlformats.org/drawingml/2006/main" uniqueId="urn:microsoft.com/office/officeart/2005/8/layout/funnel1">
  <dgm:title val=""/>
  <dgm:desc val=""/>
  <dgm:catLst>
    <dgm:cat type="relationship" pri="2000"/>
    <dgm:cat type="process" pri="27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4"/>
      <dgm:resizeHandles val="exact"/>
    </dgm:varLst>
    <dgm:alg type="composite">
      <dgm:param type="ar" val="1.25"/>
    </dgm:alg>
    <dgm:shape xmlns:r="http://schemas.openxmlformats.org/officeDocument/2006/relationships" r:blip="">
      <dgm:adjLst/>
    </dgm:shape>
    <dgm:presOf/>
    <dgm:choose name="Name1">
      <dgm:if name="Name2" axis="ch" ptType="node" func="cnt" op="equ" val="2">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w" for="ch" forName="item1" refType="w" fact="0.35"/>
          <dgm:constr type="h" for="ch" forName="item1" refType="w" fact="0.35"/>
          <dgm:constr type="t" for="ch" forName="item1" refType="h" fact="0.05"/>
          <dgm:constr type="l" for="ch" forName="item1" refType="w" fact="0.125"/>
          <dgm:constr type="primFontSz" for="ch" forName="item1" op="equ" val="65"/>
          <dgm:constr type="w" for="ch" forName="funnel" refType="w" fact="0.7"/>
          <dgm:constr type="h" for="ch" forName="funnel" refType="h" fact="0.7"/>
          <dgm:constr type="t" for="ch" forName="funnel"/>
          <dgm:constr type="l" for="ch" forName="funnel"/>
        </dgm:constrLst>
      </dgm:if>
      <dgm:else name="Name3">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primFontSz" for="ch" forName="rectangle" val="65"/>
          <dgm:constr type="w" for="ch" forName="item1" refType="w" fact="0.225"/>
          <dgm:constr type="h" for="ch" forName="item1" refType="w" fact="0.225"/>
          <dgm:constr type="t" for="ch" forName="item1" refType="h" fact="0.336"/>
          <dgm:constr type="l" for="ch" forName="item1" refType="w" fact="0.261"/>
          <dgm:constr type="primFontSz" for="ch" forName="item1" val="65"/>
          <dgm:constr type="w" for="ch" forName="item2" refType="w" fact="0.225"/>
          <dgm:constr type="h" for="ch" forName="item2" refType="w" fact="0.225"/>
          <dgm:constr type="t" for="ch" forName="item2" refType="h" fact="0.125"/>
          <dgm:constr type="l" for="ch" forName="item2" refType="w" fact="0.1"/>
          <dgm:constr type="primFontSz" for="ch" forName="item2" refType="primFontSz" refFor="ch" refForName="item1" op="equ"/>
          <dgm:constr type="w" for="ch" forName="item3" refType="w" fact="0.225"/>
          <dgm:constr type="h" for="ch" forName="item3" refType="w" fact="0.225"/>
          <dgm:constr type="t" for="ch" forName="item3" refType="h" fact="0.057"/>
          <dgm:constr type="l" for="ch" forName="item3" refType="w" fact="0.33"/>
          <dgm:constr type="primFontSz" for="ch" forName="item3" refType="primFontSz" refFor="ch" refForName="item1" op="equ"/>
          <dgm:constr type="w" for="ch" forName="funnel" refType="w" fact="0.7"/>
          <dgm:constr type="h" for="ch" forName="funnel" refType="h" fact="0.7"/>
          <dgm:constr type="t" for="ch" forName="funnel"/>
          <dgm:constr type="l" for="ch" forName="funnel"/>
        </dgm:constrLst>
      </dgm:else>
    </dgm:choose>
    <dgm:ruleLst/>
    <dgm:choose name="Name4">
      <dgm:if name="Name5" axis="ch" ptType="node" func="cnt" op="gte" val="1">
        <dgm:layoutNode name="ellipse" styleLbl="trBgShp">
          <dgm:alg type="sp"/>
          <dgm:shape xmlns:r="http://schemas.openxmlformats.org/officeDocument/2006/relationships" type="ellipse" r:blip="">
            <dgm:adjLst/>
          </dgm:shape>
          <dgm:presOf/>
          <dgm:constrLst/>
          <dgm:ruleLst/>
        </dgm:layoutNode>
        <dgm:layoutNode name="arrow1" styleLbl="fgShp">
          <dgm:alg type="sp"/>
          <dgm:shape xmlns:r="http://schemas.openxmlformats.org/officeDocument/2006/relationships" type="downArrow" r:blip="">
            <dgm:adjLst/>
          </dgm:shape>
          <dgm:presOf/>
          <dgm:constrLst/>
          <dgm:ruleLst/>
        </dgm:layoutNode>
        <dgm:layoutNode name="rectangle" styleLbl="revTx">
          <dgm:varLst>
            <dgm:bulletEnabled val="1"/>
          </dgm:varLst>
          <dgm:alg type="tx">
            <dgm:param type="txAnchorHorzCh" val="ctr"/>
          </dgm:alg>
          <dgm:shape xmlns:r="http://schemas.openxmlformats.org/officeDocument/2006/relationships" type="rect" r:blip="">
            <dgm:adjLst/>
          </dgm:shape>
          <dgm:choose name="Name6">
            <dgm:if name="Name7" axis="ch" ptType="node" func="cnt" op="equ" val="1">
              <dgm:presOf axis="ch desOrSelf" ptType="node node" st="1 1" cnt="1 0"/>
            </dgm:if>
            <dgm:if name="Name8" axis="ch" ptType="node" func="cnt" op="equ" val="2">
              <dgm:presOf axis="ch desOrSelf" ptType="node node" st="2 1" cnt="1 0"/>
            </dgm:if>
            <dgm:if name="Name9" axis="ch" ptType="node" func="cnt" op="equ" val="3">
              <dgm:presOf axis="ch desOrSelf" ptType="node node" st="3 1" cnt="1 0"/>
            </dgm:if>
            <dgm:else name="Name10">
              <dgm:presOf axis="ch desOrSelf" ptType="node node" st="4 1" cnt="1 0"/>
            </dgm:else>
          </dgm:choose>
          <dgm:constrLst/>
          <dgm:ruleLst>
            <dgm:rule type="primFontSz" val="5" fact="NaN" max="NaN"/>
          </dgm:ruleLst>
        </dgm:layoutNode>
        <dgm:forEach name="Name11" axis="ch" ptType="node" st="2" cnt="1">
          <dgm:layoutNode name="item1" styleLbl="node1">
            <dgm:varLst>
              <dgm:bulletEnabled val="1"/>
            </dgm:varLst>
            <dgm:alg type="tx">
              <dgm:param type="txAnchorVertCh" val="mid"/>
            </dgm:alg>
            <dgm:shape xmlns:r="http://schemas.openxmlformats.org/officeDocument/2006/relationships" type="ellipse" r:blip="">
              <dgm:adjLst/>
            </dgm:shape>
            <dgm:choose name="Name12">
              <dgm:if name="Name13" axis="root ch" ptType="all node" func="cnt" op="equ" val="1">
                <dgm:presOf/>
              </dgm:if>
              <dgm:if name="Name14" axis="root ch" ptType="all node" func="cnt" op="equ" val="2">
                <dgm:presOf axis="root ch desOrSelf" ptType="all node node" st="1 1 1" cnt="0 1 0"/>
              </dgm:if>
              <dgm:if name="Name15" axis="root ch" ptType="all node" func="cnt" op="equ" val="3">
                <dgm:presOf axis="root ch desOrSelf" ptType="all node node" st="1 2 1" cnt="0 1 0"/>
              </dgm:if>
              <dgm:else name="Name16">
                <dgm:presOf axis="root ch desOrSelf" ptType="all node node" st="1 3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17" axis="ch" ptType="node" st="3" cnt="1">
          <dgm:layoutNode name="item2" styleLbl="node1">
            <dgm:varLst>
              <dgm:bulletEnabled val="1"/>
            </dgm:varLst>
            <dgm:alg type="tx">
              <dgm:param type="txAnchorVertCh" val="mid"/>
            </dgm:alg>
            <dgm:shape xmlns:r="http://schemas.openxmlformats.org/officeDocument/2006/relationships" type="ellipse" r:blip="">
              <dgm:adjLst/>
            </dgm:shape>
            <dgm:choose name="Name18">
              <dgm:if name="Name19" axis="root ch" ptType="all node" func="cnt" op="equ" val="1">
                <dgm:presOf/>
              </dgm:if>
              <dgm:if name="Name20" axis="root ch" ptType="all node" func="cnt" op="equ" val="2">
                <dgm:presOf/>
              </dgm:if>
              <dgm:if name="Name21" axis="root ch" ptType="all node" func="cnt" op="equ" val="3">
                <dgm:presOf axis="root ch desOrSelf" ptType="all node node" st="1 1 1" cnt="0 1 0"/>
              </dgm:if>
              <dgm:else name="Name22">
                <dgm:presOf axis="root ch desOrSelf" ptType="all node node" st="1 2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23" axis="ch" ptType="node" st="4" cnt="1">
          <dgm:layoutNode name="item3" styleLbl="node1">
            <dgm:varLst>
              <dgm:bulletEnabled val="1"/>
            </dgm:varLst>
            <dgm:alg type="tx">
              <dgm:param type="txAnchorVertCh" val="mid"/>
            </dgm:alg>
            <dgm:shape xmlns:r="http://schemas.openxmlformats.org/officeDocument/2006/relationships" type="ellipse" r:blip="">
              <dgm:adjLst/>
            </dgm:shape>
            <dgm:choose name="Name24">
              <dgm:if name="Name25" axis="root ch" ptType="all node" func="cnt" op="equ" val="1">
                <dgm:presOf/>
              </dgm:if>
              <dgm:if name="Name26" axis="root ch" ptType="all node" func="cnt" op="equ" val="2">
                <dgm:presOf/>
              </dgm:if>
              <dgm:if name="Name27" axis="root ch" ptType="all node" func="cnt" op="equ" val="3">
                <dgm:presOf/>
              </dgm:if>
              <dgm:else name="Name28">
                <dgm:presOf axis="root ch desOrSelf" ptType="all node node" st="1 1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layoutNode name="funnel" styleLbl="trAlignAcc1">
          <dgm:alg type="sp"/>
          <dgm:shape xmlns:r="http://schemas.openxmlformats.org/officeDocument/2006/relationships" type="funnel" r:blip="">
            <dgm:adjLst/>
          </dgm:shape>
          <dgm:presOf/>
          <dgm:constrLst/>
          <dgm:ruleLst/>
        </dgm:layoutNode>
      </dgm:if>
      <dgm:else name="Name29"/>
    </dgm:choose>
  </dgm:layoutNode>
</dgm:layoutDef>
</file>

<file path=ppt/diagrams/layout2.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 y="0"/>
            <a:ext cx="6823010" cy="552643"/>
          </a:xfrm>
          <a:prstGeom prst="rect">
            <a:avLst/>
          </a:prstGeom>
        </p:spPr>
        <p:txBody>
          <a:bodyPr vert="horz" lIns="141385" tIns="70692" rIns="141385" bIns="70692" rtlCol="0"/>
          <a:lstStyle>
            <a:lvl1pPr algn="l">
              <a:defRPr sz="1900"/>
            </a:lvl1pPr>
          </a:lstStyle>
          <a:p>
            <a:endParaRPr lang="en-GB" dirty="0"/>
          </a:p>
        </p:txBody>
      </p:sp>
      <p:sp>
        <p:nvSpPr>
          <p:cNvPr id="3" name="Date Placeholder 2"/>
          <p:cNvSpPr>
            <a:spLocks noGrp="1"/>
          </p:cNvSpPr>
          <p:nvPr>
            <p:ph type="dt" sz="quarter" idx="1"/>
          </p:nvPr>
        </p:nvSpPr>
        <p:spPr>
          <a:xfrm>
            <a:off x="8916712" y="0"/>
            <a:ext cx="6823010" cy="552643"/>
          </a:xfrm>
          <a:prstGeom prst="rect">
            <a:avLst/>
          </a:prstGeom>
        </p:spPr>
        <p:txBody>
          <a:bodyPr vert="horz" lIns="141385" tIns="70692" rIns="141385" bIns="70692" rtlCol="0"/>
          <a:lstStyle>
            <a:lvl1pPr algn="r">
              <a:defRPr sz="1900"/>
            </a:lvl1pPr>
          </a:lstStyle>
          <a:p>
            <a:fld id="{33952516-F3B0-448C-A53D-4235710A7A92}" type="datetimeFigureOut">
              <a:rPr lang="en-GB" smtClean="0"/>
              <a:t>01/03/2020</a:t>
            </a:fld>
            <a:endParaRPr lang="en-GB"/>
          </a:p>
        </p:txBody>
      </p:sp>
      <p:sp>
        <p:nvSpPr>
          <p:cNvPr id="4" name="Footer Placeholder 3"/>
          <p:cNvSpPr>
            <a:spLocks noGrp="1"/>
          </p:cNvSpPr>
          <p:nvPr>
            <p:ph type="ftr" sz="quarter" idx="2"/>
          </p:nvPr>
        </p:nvSpPr>
        <p:spPr>
          <a:xfrm>
            <a:off x="3" y="10510515"/>
            <a:ext cx="6823010" cy="552643"/>
          </a:xfrm>
          <a:prstGeom prst="rect">
            <a:avLst/>
          </a:prstGeom>
        </p:spPr>
        <p:txBody>
          <a:bodyPr vert="horz" lIns="141385" tIns="70692" rIns="141385" bIns="70692" rtlCol="0" anchor="b"/>
          <a:lstStyle>
            <a:lvl1pPr algn="l">
              <a:defRPr sz="1900"/>
            </a:lvl1pPr>
          </a:lstStyle>
          <a:p>
            <a:endParaRPr lang="en-GB"/>
          </a:p>
        </p:txBody>
      </p:sp>
      <p:sp>
        <p:nvSpPr>
          <p:cNvPr id="5" name="Slide Number Placeholder 4"/>
          <p:cNvSpPr>
            <a:spLocks noGrp="1"/>
          </p:cNvSpPr>
          <p:nvPr>
            <p:ph type="sldNum" sz="quarter" idx="3"/>
          </p:nvPr>
        </p:nvSpPr>
        <p:spPr>
          <a:xfrm>
            <a:off x="8916712" y="10510515"/>
            <a:ext cx="6823010" cy="552643"/>
          </a:xfrm>
          <a:prstGeom prst="rect">
            <a:avLst/>
          </a:prstGeom>
        </p:spPr>
        <p:txBody>
          <a:bodyPr vert="horz" lIns="141385" tIns="70692" rIns="141385" bIns="70692" rtlCol="0" anchor="b"/>
          <a:lstStyle>
            <a:lvl1pPr algn="r">
              <a:defRPr sz="1900"/>
            </a:lvl1pPr>
          </a:lstStyle>
          <a:p>
            <a:fld id="{552AFB23-EBB9-4A25-A620-26D9B7B944B2}" type="slidenum">
              <a:rPr lang="en-GB" smtClean="0"/>
              <a:t>‹#›</a:t>
            </a:fld>
            <a:endParaRPr lang="en-GB"/>
          </a:p>
        </p:txBody>
      </p:sp>
    </p:spTree>
    <p:extLst>
      <p:ext uri="{BB962C8B-B14F-4D97-AF65-F5344CB8AC3E}">
        <p14:creationId xmlns:p14="http://schemas.microsoft.com/office/powerpoint/2010/main" val="40798339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 y="0"/>
            <a:ext cx="6823010" cy="552643"/>
          </a:xfrm>
          <a:prstGeom prst="rect">
            <a:avLst/>
          </a:prstGeom>
        </p:spPr>
        <p:txBody>
          <a:bodyPr vert="horz" lIns="141385" tIns="70692" rIns="141385" bIns="70692" rtlCol="0"/>
          <a:lstStyle>
            <a:lvl1pPr algn="l">
              <a:defRPr sz="1900"/>
            </a:lvl1pPr>
          </a:lstStyle>
          <a:p>
            <a:endParaRPr lang="en-GB"/>
          </a:p>
        </p:txBody>
      </p:sp>
      <p:sp>
        <p:nvSpPr>
          <p:cNvPr id="3" name="Date Placeholder 2"/>
          <p:cNvSpPr>
            <a:spLocks noGrp="1"/>
          </p:cNvSpPr>
          <p:nvPr>
            <p:ph type="dt" idx="1"/>
          </p:nvPr>
        </p:nvSpPr>
        <p:spPr>
          <a:xfrm>
            <a:off x="8916712" y="0"/>
            <a:ext cx="6823010" cy="552643"/>
          </a:xfrm>
          <a:prstGeom prst="rect">
            <a:avLst/>
          </a:prstGeom>
        </p:spPr>
        <p:txBody>
          <a:bodyPr vert="horz" lIns="141385" tIns="70692" rIns="141385" bIns="70692" rtlCol="0"/>
          <a:lstStyle>
            <a:lvl1pPr algn="r">
              <a:defRPr sz="1900"/>
            </a:lvl1pPr>
          </a:lstStyle>
          <a:p>
            <a:fld id="{E25118A7-E0DA-4F61-994A-99213ABBEA3F}" type="datetimeFigureOut">
              <a:rPr lang="en-GB" smtClean="0"/>
              <a:t>01/03/2020</a:t>
            </a:fld>
            <a:endParaRPr lang="en-GB"/>
          </a:p>
        </p:txBody>
      </p:sp>
      <p:sp>
        <p:nvSpPr>
          <p:cNvPr id="4" name="Slide Image Placeholder 3"/>
          <p:cNvSpPr>
            <a:spLocks noGrp="1" noRot="1" noChangeAspect="1"/>
          </p:cNvSpPr>
          <p:nvPr>
            <p:ph type="sldImg" idx="2"/>
          </p:nvPr>
        </p:nvSpPr>
        <p:spPr>
          <a:xfrm>
            <a:off x="5106988" y="830263"/>
            <a:ext cx="5529262" cy="4148137"/>
          </a:xfrm>
          <a:prstGeom prst="rect">
            <a:avLst/>
          </a:prstGeom>
          <a:noFill/>
          <a:ln w="12700">
            <a:solidFill>
              <a:prstClr val="black"/>
            </a:solidFill>
          </a:ln>
        </p:spPr>
        <p:txBody>
          <a:bodyPr vert="horz" lIns="141385" tIns="70692" rIns="141385" bIns="70692" rtlCol="0" anchor="ctr"/>
          <a:lstStyle/>
          <a:p>
            <a:endParaRPr lang="en-GB"/>
          </a:p>
        </p:txBody>
      </p:sp>
      <p:sp>
        <p:nvSpPr>
          <p:cNvPr id="5" name="Notes Placeholder 4"/>
          <p:cNvSpPr>
            <a:spLocks noGrp="1"/>
          </p:cNvSpPr>
          <p:nvPr>
            <p:ph type="body" sz="quarter" idx="3"/>
          </p:nvPr>
        </p:nvSpPr>
        <p:spPr>
          <a:xfrm>
            <a:off x="1572917" y="5255258"/>
            <a:ext cx="12597405" cy="4978937"/>
          </a:xfrm>
          <a:prstGeom prst="rect">
            <a:avLst/>
          </a:prstGeom>
        </p:spPr>
        <p:txBody>
          <a:bodyPr vert="horz" lIns="141385" tIns="70692" rIns="141385" bIns="70692"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3" y="10510515"/>
            <a:ext cx="6823010" cy="552643"/>
          </a:xfrm>
          <a:prstGeom prst="rect">
            <a:avLst/>
          </a:prstGeom>
        </p:spPr>
        <p:txBody>
          <a:bodyPr vert="horz" lIns="141385" tIns="70692" rIns="141385" bIns="70692" rtlCol="0" anchor="b"/>
          <a:lstStyle>
            <a:lvl1pPr algn="l">
              <a:defRPr sz="1900"/>
            </a:lvl1pPr>
          </a:lstStyle>
          <a:p>
            <a:endParaRPr lang="en-GB"/>
          </a:p>
        </p:txBody>
      </p:sp>
      <p:sp>
        <p:nvSpPr>
          <p:cNvPr id="7" name="Slide Number Placeholder 6"/>
          <p:cNvSpPr>
            <a:spLocks noGrp="1"/>
          </p:cNvSpPr>
          <p:nvPr>
            <p:ph type="sldNum" sz="quarter" idx="5"/>
          </p:nvPr>
        </p:nvSpPr>
        <p:spPr>
          <a:xfrm>
            <a:off x="8916712" y="10510515"/>
            <a:ext cx="6823010" cy="552643"/>
          </a:xfrm>
          <a:prstGeom prst="rect">
            <a:avLst/>
          </a:prstGeom>
        </p:spPr>
        <p:txBody>
          <a:bodyPr vert="horz" lIns="141385" tIns="70692" rIns="141385" bIns="70692" rtlCol="0" anchor="b"/>
          <a:lstStyle>
            <a:lvl1pPr algn="r">
              <a:defRPr sz="1900"/>
            </a:lvl1pPr>
          </a:lstStyle>
          <a:p>
            <a:fld id="{26772EB6-3975-4D52-80ED-BFAA1A69427F}" type="slidenum">
              <a:rPr lang="en-GB" smtClean="0"/>
              <a:t>‹#›</a:t>
            </a:fld>
            <a:endParaRPr lang="en-GB"/>
          </a:p>
        </p:txBody>
      </p:sp>
    </p:spTree>
    <p:extLst>
      <p:ext uri="{BB962C8B-B14F-4D97-AF65-F5344CB8AC3E}">
        <p14:creationId xmlns:p14="http://schemas.microsoft.com/office/powerpoint/2010/main" val="10005854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6772EB6-3975-4D52-80ED-BFAA1A69427F}" type="slidenum">
              <a:rPr lang="en-GB" smtClean="0"/>
              <a:t>1</a:t>
            </a:fld>
            <a:endParaRPr lang="en-GB"/>
          </a:p>
        </p:txBody>
      </p:sp>
    </p:spTree>
    <p:extLst>
      <p:ext uri="{BB962C8B-B14F-4D97-AF65-F5344CB8AC3E}">
        <p14:creationId xmlns:p14="http://schemas.microsoft.com/office/powerpoint/2010/main" val="7657407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278544E-48E6-4A32-9C8E-D354E46F4B21}" type="slidenum">
              <a:rPr lang="en-GB" smtClean="0"/>
              <a:t>5</a:t>
            </a:fld>
            <a:endParaRPr lang="en-GB"/>
          </a:p>
        </p:txBody>
      </p:sp>
    </p:spTree>
    <p:extLst>
      <p:ext uri="{BB962C8B-B14F-4D97-AF65-F5344CB8AC3E}">
        <p14:creationId xmlns:p14="http://schemas.microsoft.com/office/powerpoint/2010/main" val="41155276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8278544E-48E6-4A32-9C8E-D354E46F4B21}" type="slidenum">
              <a:rPr lang="en-GB" smtClean="0"/>
              <a:t>7</a:t>
            </a:fld>
            <a:endParaRPr lang="en-GB"/>
          </a:p>
        </p:txBody>
      </p:sp>
    </p:spTree>
    <p:extLst>
      <p:ext uri="{BB962C8B-B14F-4D97-AF65-F5344CB8AC3E}">
        <p14:creationId xmlns:p14="http://schemas.microsoft.com/office/powerpoint/2010/main" val="150880720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s://hias-totara.mylearningapp.com/" TargetMode="External"/><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ront pag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95536" y="1988840"/>
            <a:ext cx="8496944" cy="1470025"/>
          </a:xfrm>
        </p:spPr>
        <p:txBody>
          <a:bodyPr/>
          <a:lstStyle>
            <a:lvl1pPr>
              <a:defRPr b="1">
                <a:solidFill>
                  <a:srgbClr val="000000"/>
                </a:solidFill>
                <a:latin typeface="Arial" panose="020B0604020202020204" pitchFamily="34" charset="0"/>
                <a:cs typeface="Arial" panose="020B0604020202020204" pitchFamily="34" charset="0"/>
              </a:defRPr>
            </a:lvl1pPr>
          </a:lstStyle>
          <a:p>
            <a:r>
              <a:rPr lang="en-US" dirty="0"/>
              <a:t>Front page – add title</a:t>
            </a:r>
            <a:endParaRPr lang="en-GB" dirty="0"/>
          </a:p>
        </p:txBody>
      </p:sp>
      <p:sp>
        <p:nvSpPr>
          <p:cNvPr id="3" name="Subtitle 2"/>
          <p:cNvSpPr>
            <a:spLocks noGrp="1"/>
          </p:cNvSpPr>
          <p:nvPr>
            <p:ph type="subTitle" idx="1"/>
          </p:nvPr>
        </p:nvSpPr>
        <p:spPr>
          <a:xfrm>
            <a:off x="395536" y="3753036"/>
            <a:ext cx="8496944" cy="900100"/>
          </a:xfrm>
        </p:spPr>
        <p:txBody>
          <a:bodyPr/>
          <a:lstStyle>
            <a:lvl1pPr marL="0" indent="0" algn="l">
              <a:buNone/>
              <a:defRPr baseline="0">
                <a:solidFill>
                  <a:schemeClr val="tx1">
                    <a:lumMod val="95000"/>
                    <a:lumOff val="5000"/>
                  </a:schemeClr>
                </a:solidFill>
                <a:latin typeface="Arial" panose="020B0604020202020204" pitchFamily="34" charset="0"/>
                <a:cs typeface="Arial" panose="020B06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endParaRPr lang="en-GB" dirty="0"/>
          </a:p>
        </p:txBody>
      </p:sp>
      <p:pic>
        <p:nvPicPr>
          <p:cNvPr id="4" name="Picture 2"/>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2863" t="10585" r="81208" b="43192"/>
          <a:stretch/>
        </p:blipFill>
        <p:spPr bwMode="auto">
          <a:xfrm>
            <a:off x="7543800" y="5066522"/>
            <a:ext cx="1600708" cy="18051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userDrawn="1"/>
        </p:nvSpPr>
        <p:spPr>
          <a:xfrm>
            <a:off x="323528" y="5625244"/>
            <a:ext cx="2268252" cy="276999"/>
          </a:xfrm>
          <a:prstGeom prst="rect">
            <a:avLst/>
          </a:prstGeom>
          <a:noFill/>
        </p:spPr>
        <p:txBody>
          <a:bodyPr wrap="square" rtlCol="0">
            <a:spAutoFit/>
          </a:bodyPr>
          <a:lstStyle/>
          <a:p>
            <a:pPr algn="l"/>
            <a:r>
              <a:rPr lang="en-GB" sz="1200" b="0" i="0" u="none" strike="noStrike" kern="1200" baseline="0" dirty="0">
                <a:solidFill>
                  <a:schemeClr val="tx1"/>
                </a:solidFill>
                <a:latin typeface="+mn-lt"/>
                <a:ea typeface="+mn-ea"/>
                <a:cs typeface="+mn-cs"/>
              </a:rPr>
              <a:t>© Hampshire County Council</a:t>
            </a:r>
            <a:endParaRPr lang="en-GB" sz="1200" dirty="0"/>
          </a:p>
        </p:txBody>
      </p:sp>
      <p:sp>
        <p:nvSpPr>
          <p:cNvPr id="7" name="Text Placeholder 6"/>
          <p:cNvSpPr>
            <a:spLocks noGrp="1"/>
          </p:cNvSpPr>
          <p:nvPr>
            <p:ph type="body" sz="quarter" idx="10" hasCustomPrompt="1"/>
          </p:nvPr>
        </p:nvSpPr>
        <p:spPr>
          <a:xfrm>
            <a:off x="395288" y="4797425"/>
            <a:ext cx="6948487" cy="827088"/>
          </a:xfrm>
        </p:spPr>
        <p:txBody>
          <a:bodyPr>
            <a:normAutofit/>
          </a:bodyPr>
          <a:lstStyle>
            <a:lvl1pPr marL="0" indent="0">
              <a:buNone/>
              <a:defRPr sz="1200" baseline="0"/>
            </a:lvl1pPr>
          </a:lstStyle>
          <a:p>
            <a:pPr lvl="0"/>
            <a:r>
              <a:rPr lang="en-GB" sz="1200" dirty="0"/>
              <a:t>[Insert name of author]  </a:t>
            </a:r>
            <a:br>
              <a:rPr lang="en-GB" sz="1200" dirty="0"/>
            </a:br>
            <a:r>
              <a:rPr lang="en-GB" sz="1200" dirty="0"/>
              <a:t>[Insert date of publication]  </a:t>
            </a:r>
            <a:br>
              <a:rPr lang="en-GB" sz="1200" dirty="0"/>
            </a:br>
            <a:r>
              <a:rPr lang="en-GB" sz="1200" dirty="0"/>
              <a:t>[Insert version, eg: draft, final]</a:t>
            </a:r>
            <a:endParaRPr lang="en-GB" dirty="0"/>
          </a:p>
        </p:txBody>
      </p:sp>
    </p:spTree>
    <p:extLst>
      <p:ext uri="{BB962C8B-B14F-4D97-AF65-F5344CB8AC3E}">
        <p14:creationId xmlns:p14="http://schemas.microsoft.com/office/powerpoint/2010/main" val="5614353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Overview/In this document">
    <p:spTree>
      <p:nvGrpSpPr>
        <p:cNvPr id="1" name=""/>
        <p:cNvGrpSpPr/>
        <p:nvPr/>
      </p:nvGrpSpPr>
      <p:grpSpPr>
        <a:xfrm>
          <a:off x="0" y="0"/>
          <a:ext cx="0" cy="0"/>
          <a:chOff x="0" y="0"/>
          <a:chExt cx="0" cy="0"/>
        </a:xfrm>
      </p:grpSpPr>
      <p:sp>
        <p:nvSpPr>
          <p:cNvPr id="8" name="Text Placeholder 7"/>
          <p:cNvSpPr>
            <a:spLocks noGrp="1"/>
          </p:cNvSpPr>
          <p:nvPr>
            <p:ph type="body" sz="quarter" idx="10"/>
          </p:nvPr>
        </p:nvSpPr>
        <p:spPr>
          <a:xfrm>
            <a:off x="395536" y="1916832"/>
            <a:ext cx="8496944" cy="3960093"/>
          </a:xfrm>
        </p:spPr>
        <p:txBody>
          <a:bodyPr/>
          <a:lstStyle>
            <a:lvl1pPr marL="0" indent="0">
              <a:buFont typeface="Arial" panose="020B0604020202020204" pitchFamily="34" charset="0"/>
              <a:buNone/>
              <a:defRPr/>
            </a:lvl1pPr>
            <a:lvl2pPr marL="742950" indent="-285750">
              <a:buFont typeface="Arial" panose="020B0604020202020204" pitchFamily="34" charset="0"/>
              <a:buChar char="•"/>
              <a:defRPr/>
            </a:lvl2pPr>
            <a:lvl3pPr marL="1143000" indent="-228600">
              <a:buFont typeface="Symbol" panose="05050102010706020507" pitchFamily="18" charset="2"/>
              <a:buChar char=""/>
              <a:defRPr/>
            </a:lvl3pPr>
          </a:lstStyle>
          <a:p>
            <a:pPr lvl="0"/>
            <a:r>
              <a:rPr lang="en-US" dirty="0"/>
              <a:t>Click to edit Master text styles</a:t>
            </a:r>
          </a:p>
          <a:p>
            <a:pPr lvl="1"/>
            <a:r>
              <a:rPr lang="en-US" dirty="0"/>
              <a:t>Second level</a:t>
            </a:r>
          </a:p>
          <a:p>
            <a:pPr lvl="2"/>
            <a:r>
              <a:rPr lang="en-US" dirty="0"/>
              <a:t>Third level</a:t>
            </a:r>
          </a:p>
        </p:txBody>
      </p:sp>
      <p:sp>
        <p:nvSpPr>
          <p:cNvPr id="9" name="TextBox 8"/>
          <p:cNvSpPr txBox="1"/>
          <p:nvPr userDrawn="1"/>
        </p:nvSpPr>
        <p:spPr>
          <a:xfrm>
            <a:off x="395536" y="690092"/>
            <a:ext cx="6048672" cy="584775"/>
          </a:xfrm>
          <a:prstGeom prst="rect">
            <a:avLst/>
          </a:prstGeom>
          <a:noFill/>
        </p:spPr>
        <p:txBody>
          <a:bodyPr wrap="square" rtlCol="0" anchor="ctr">
            <a:spAutoFit/>
          </a:bodyPr>
          <a:lstStyle/>
          <a:p>
            <a:r>
              <a:rPr lang="en-GB" sz="3200" dirty="0"/>
              <a:t>Overview</a:t>
            </a:r>
          </a:p>
        </p:txBody>
      </p:sp>
      <p:sp>
        <p:nvSpPr>
          <p:cNvPr id="10" name="TextBox 9"/>
          <p:cNvSpPr txBox="1"/>
          <p:nvPr userDrawn="1"/>
        </p:nvSpPr>
        <p:spPr>
          <a:xfrm>
            <a:off x="395536" y="1393612"/>
            <a:ext cx="6048672" cy="523220"/>
          </a:xfrm>
          <a:prstGeom prst="rect">
            <a:avLst/>
          </a:prstGeom>
          <a:noFill/>
        </p:spPr>
        <p:txBody>
          <a:bodyPr wrap="square" rtlCol="0" anchor="ctr">
            <a:spAutoFit/>
          </a:bodyPr>
          <a:lstStyle/>
          <a:p>
            <a:r>
              <a:rPr lang="en-GB" sz="2800" dirty="0"/>
              <a:t>In</a:t>
            </a:r>
            <a:r>
              <a:rPr lang="en-GB" sz="2800" baseline="0" dirty="0"/>
              <a:t> this document</a:t>
            </a:r>
            <a:endParaRPr lang="en-GB" sz="2800" dirty="0"/>
          </a:p>
        </p:txBody>
      </p:sp>
    </p:spTree>
    <p:extLst>
      <p:ext uri="{BB962C8B-B14F-4D97-AF65-F5344CB8AC3E}">
        <p14:creationId xmlns:p14="http://schemas.microsoft.com/office/powerpoint/2010/main" val="36639517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01170" y="1988840"/>
            <a:ext cx="8491310" cy="1362075"/>
          </a:xfrm>
        </p:spPr>
        <p:txBody>
          <a:bodyPr anchor="ctr"/>
          <a:lstStyle>
            <a:lvl1pPr algn="l">
              <a:defRPr sz="4000" b="1" cap="none">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Tree>
    <p:extLst>
      <p:ext uri="{BB962C8B-B14F-4D97-AF65-F5344CB8AC3E}">
        <p14:creationId xmlns:p14="http://schemas.microsoft.com/office/powerpoint/2010/main" val="13398648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85192" y="548680"/>
            <a:ext cx="6347048" cy="868958"/>
          </a:xfrm>
        </p:spPr>
        <p:txBody>
          <a:bodyPr/>
          <a:lstStyle>
            <a:lvl1pPr>
              <a:defRPr>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
        <p:nvSpPr>
          <p:cNvPr id="3" name="Content Placeholder 2"/>
          <p:cNvSpPr>
            <a:spLocks noGrp="1"/>
          </p:cNvSpPr>
          <p:nvPr>
            <p:ph idx="1"/>
          </p:nvPr>
        </p:nvSpPr>
        <p:spPr>
          <a:xfrm>
            <a:off x="395288" y="1520788"/>
            <a:ext cx="8497192" cy="435613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34528147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age for text/graph/diagram">
    <p:spTree>
      <p:nvGrpSpPr>
        <p:cNvPr id="1" name=""/>
        <p:cNvGrpSpPr/>
        <p:nvPr/>
      </p:nvGrpSpPr>
      <p:grpSpPr>
        <a:xfrm>
          <a:off x="0" y="0"/>
          <a:ext cx="0" cy="0"/>
          <a:chOff x="0" y="0"/>
          <a:chExt cx="0" cy="0"/>
        </a:xfrm>
      </p:grpSpPr>
      <p:sp>
        <p:nvSpPr>
          <p:cNvPr id="4" name="Content Placeholder 3"/>
          <p:cNvSpPr>
            <a:spLocks noGrp="1"/>
          </p:cNvSpPr>
          <p:nvPr>
            <p:ph sz="quarter" idx="10"/>
          </p:nvPr>
        </p:nvSpPr>
        <p:spPr>
          <a:xfrm>
            <a:off x="395536" y="1125538"/>
            <a:ext cx="8496944" cy="47513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0866864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85192" y="548680"/>
            <a:ext cx="6347048" cy="868958"/>
          </a:xfrm>
        </p:spPr>
        <p:txBody>
          <a:bodyPr/>
          <a:lstStyle>
            <a:lvl1pPr>
              <a:defRPr>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
        <p:nvSpPr>
          <p:cNvPr id="3" name="Content Placeholder 2"/>
          <p:cNvSpPr>
            <a:spLocks noGrp="1"/>
          </p:cNvSpPr>
          <p:nvPr>
            <p:ph sz="half" idx="1"/>
          </p:nvPr>
        </p:nvSpPr>
        <p:spPr>
          <a:xfrm>
            <a:off x="395536" y="1556792"/>
            <a:ext cx="4140000" cy="4320480"/>
          </a:xfrm>
        </p:spPr>
        <p:txBody>
          <a:bodyPr/>
          <a:lstStyle>
            <a:lvl1pPr>
              <a:defRPr sz="2800">
                <a:latin typeface="Arial" panose="020B0604020202020204" pitchFamily="34" charset="0"/>
                <a:cs typeface="Arial" panose="020B0604020202020204" pitchFamily="34" charset="0"/>
              </a:defRPr>
            </a:lvl1pPr>
            <a:lvl2pPr>
              <a:defRPr sz="2400">
                <a:latin typeface="Arial" panose="020B0604020202020204" pitchFamily="34" charset="0"/>
                <a:cs typeface="Arial" panose="020B0604020202020204" pitchFamily="34" charset="0"/>
              </a:defRPr>
            </a:lvl2pPr>
            <a:lvl3pPr>
              <a:defRPr sz="20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4744009" y="1556791"/>
            <a:ext cx="4140000" cy="4320133"/>
          </a:xfrm>
        </p:spPr>
        <p:txBody>
          <a:bodyPr/>
          <a:lstStyle>
            <a:lvl1pPr>
              <a:defRPr sz="2800">
                <a:latin typeface="Arial" panose="020B0604020202020204" pitchFamily="34" charset="0"/>
                <a:cs typeface="Arial" panose="020B0604020202020204" pitchFamily="34" charset="0"/>
              </a:defRPr>
            </a:lvl1pPr>
            <a:lvl2pPr>
              <a:defRPr sz="2400">
                <a:latin typeface="Arial" panose="020B0604020202020204" pitchFamily="34" charset="0"/>
                <a:cs typeface="Arial" panose="020B0604020202020204" pitchFamily="34" charset="0"/>
              </a:defRPr>
            </a:lvl2pPr>
            <a:lvl3pPr>
              <a:defRPr sz="20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3912943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5192" y="548680"/>
            <a:ext cx="6347048" cy="868958"/>
          </a:xfrm>
        </p:spPr>
        <p:txBody>
          <a:bodyPr/>
          <a:lstStyle>
            <a:lvl1pPr>
              <a:defRPr/>
            </a:lvl1pPr>
          </a:lstStyle>
          <a:p>
            <a:r>
              <a:rPr lang="en-US" dirty="0"/>
              <a:t>Click to edit Master title style</a:t>
            </a:r>
            <a:endParaRPr lang="en-GB" dirty="0"/>
          </a:p>
        </p:txBody>
      </p:sp>
      <p:sp>
        <p:nvSpPr>
          <p:cNvPr id="3" name="Text Placeholder 2"/>
          <p:cNvSpPr>
            <a:spLocks noGrp="1"/>
          </p:cNvSpPr>
          <p:nvPr>
            <p:ph type="body" idx="1"/>
          </p:nvPr>
        </p:nvSpPr>
        <p:spPr>
          <a:xfrm>
            <a:off x="395536" y="1628800"/>
            <a:ext cx="4140000" cy="639762"/>
          </a:xfrm>
        </p:spPr>
        <p:txBody>
          <a:bodyPr anchor="ctr">
            <a:normAutofit/>
          </a:bodyPr>
          <a:lstStyle>
            <a:lvl1pPr marL="0" indent="0">
              <a:buNone/>
              <a:defRPr sz="2000" b="1">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395536" y="2276872"/>
            <a:ext cx="4140000" cy="3600400"/>
          </a:xfrm>
        </p:spPr>
        <p:txBody>
          <a:bodyPr/>
          <a:lstStyle>
            <a:lvl1pPr>
              <a:defRPr sz="24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p:cNvSpPr>
            <a:spLocks noGrp="1"/>
          </p:cNvSpPr>
          <p:nvPr>
            <p:ph type="body" sz="quarter" idx="3"/>
          </p:nvPr>
        </p:nvSpPr>
        <p:spPr>
          <a:xfrm>
            <a:off x="4752480" y="1637110"/>
            <a:ext cx="4140000" cy="639762"/>
          </a:xfrm>
        </p:spPr>
        <p:txBody>
          <a:bodyPr anchor="ctr">
            <a:normAutofit/>
          </a:bodyPr>
          <a:lstStyle>
            <a:lvl1pPr marL="0" indent="0">
              <a:buNone/>
              <a:defRPr sz="2000" b="1" baseline="0">
                <a:latin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752480" y="2276872"/>
            <a:ext cx="4140000" cy="3600400"/>
          </a:xfrm>
        </p:spPr>
        <p:txBody>
          <a:bodyPr/>
          <a:lstStyle>
            <a:lvl1pPr>
              <a:defRPr sz="2400" baseline="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39410192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85192" y="545176"/>
            <a:ext cx="6347048" cy="867600"/>
          </a:xfrm>
        </p:spPr>
        <p:txBody>
          <a:bodyPr anchor="ctr"/>
          <a:lstStyle>
            <a:lvl1pPr algn="l">
              <a:defRPr sz="3200" b="0">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
        <p:nvSpPr>
          <p:cNvPr id="3" name="Content Placeholder 2"/>
          <p:cNvSpPr>
            <a:spLocks noGrp="1"/>
          </p:cNvSpPr>
          <p:nvPr>
            <p:ph idx="1"/>
          </p:nvPr>
        </p:nvSpPr>
        <p:spPr>
          <a:xfrm>
            <a:off x="3513386" y="1556792"/>
            <a:ext cx="5111750" cy="4322162"/>
          </a:xfrm>
        </p:spPr>
        <p:txBody>
          <a:bodyPr/>
          <a:lstStyle>
            <a:lvl1pPr>
              <a:defRPr sz="3200">
                <a:latin typeface="Arial" panose="020B0604020202020204" pitchFamily="34" charset="0"/>
                <a:cs typeface="Arial" panose="020B0604020202020204" pitchFamily="34" charset="0"/>
              </a:defRPr>
            </a:lvl1pPr>
            <a:lvl2pPr>
              <a:defRPr sz="2800">
                <a:latin typeface="Arial" panose="020B0604020202020204" pitchFamily="34" charset="0"/>
                <a:cs typeface="Arial" panose="020B0604020202020204" pitchFamily="34" charset="0"/>
              </a:defRPr>
            </a:lvl2pPr>
            <a:lvl3pPr>
              <a:defRPr sz="2400">
                <a:latin typeface="Arial" panose="020B0604020202020204" pitchFamily="34" charset="0"/>
                <a:cs typeface="Arial" panose="020B0604020202020204" pitchFamily="34" charset="0"/>
              </a:defRPr>
            </a:lvl3pPr>
            <a:lvl4pPr>
              <a:defRPr sz="2000">
                <a:latin typeface="Arial" panose="020B0604020202020204" pitchFamily="34" charset="0"/>
                <a:cs typeface="Arial" panose="020B0604020202020204" pitchFamily="34" charset="0"/>
              </a:defRPr>
            </a:lvl4pPr>
            <a:lvl5pPr>
              <a:defRPr sz="2000">
                <a:latin typeface="Arial" panose="020B0604020202020204" pitchFamily="34" charset="0"/>
                <a:cs typeface="Arial" panose="020B0604020202020204" pitchFamily="34" charset="0"/>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Text Placeholder 3"/>
          <p:cNvSpPr>
            <a:spLocks noGrp="1"/>
          </p:cNvSpPr>
          <p:nvPr>
            <p:ph type="body" sz="half" idx="2"/>
          </p:nvPr>
        </p:nvSpPr>
        <p:spPr>
          <a:xfrm>
            <a:off x="395536" y="1556793"/>
            <a:ext cx="3008313" cy="4320132"/>
          </a:xfrm>
        </p:spPr>
        <p:txBody>
          <a:bodyPr/>
          <a:lstStyle>
            <a:lvl1pPr marL="0" indent="0">
              <a:buNone/>
              <a:defRPr sz="1400">
                <a:latin typeface="Arial" panose="020B0604020202020204" pitchFamily="34" charset="0"/>
                <a:cs typeface="Arial" panose="020B0604020202020204"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Tree>
    <p:extLst>
      <p:ext uri="{BB962C8B-B14F-4D97-AF65-F5344CB8AC3E}">
        <p14:creationId xmlns:p14="http://schemas.microsoft.com/office/powerpoint/2010/main" val="39792779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Contact details">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95288" y="1268760"/>
            <a:ext cx="8497192" cy="867600"/>
          </a:xfrm>
        </p:spPr>
        <p:txBody>
          <a:bodyPr/>
          <a:lstStyle>
            <a:lvl1pPr>
              <a:defRPr>
                <a:latin typeface="Arial" panose="020B0604020202020204" pitchFamily="34" charset="0"/>
                <a:cs typeface="Arial" panose="020B0604020202020204" pitchFamily="34" charset="0"/>
              </a:defRPr>
            </a:lvl1pPr>
          </a:lstStyle>
          <a:p>
            <a:r>
              <a:rPr lang="en-US" dirty="0"/>
              <a:t>&lt;Enter team name&gt;</a:t>
            </a:r>
            <a:endParaRPr lang="en-GB" dirty="0"/>
          </a:p>
        </p:txBody>
      </p:sp>
      <p:sp>
        <p:nvSpPr>
          <p:cNvPr id="3" name="Subtitle 2"/>
          <p:cNvSpPr>
            <a:spLocks noGrp="1"/>
          </p:cNvSpPr>
          <p:nvPr>
            <p:ph type="subTitle" idx="1" hasCustomPrompt="1"/>
          </p:nvPr>
        </p:nvSpPr>
        <p:spPr>
          <a:xfrm>
            <a:off x="395288" y="2276872"/>
            <a:ext cx="8497192" cy="2544688"/>
          </a:xfrm>
        </p:spPr>
        <p:txBody>
          <a:bodyPr>
            <a:normAutofit/>
          </a:bodyPr>
          <a:lstStyle>
            <a:lvl1pPr marL="0" indent="0" algn="l">
              <a:buNone/>
              <a:defRPr sz="1800">
                <a:solidFill>
                  <a:schemeClr val="tx1"/>
                </a:solidFill>
                <a:latin typeface="Arial" panose="020B0604020202020204" pitchFamily="34" charset="0"/>
                <a:cs typeface="Arial" panose="020B06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&lt;Enter contact details&gt;</a:t>
            </a:r>
            <a:endParaRPr lang="en-GB" dirty="0"/>
          </a:p>
        </p:txBody>
      </p:sp>
      <p:sp>
        <p:nvSpPr>
          <p:cNvPr id="4" name="TextBox 3"/>
          <p:cNvSpPr txBox="1"/>
          <p:nvPr userDrawn="1"/>
        </p:nvSpPr>
        <p:spPr>
          <a:xfrm>
            <a:off x="395536" y="5031757"/>
            <a:ext cx="7272808" cy="1169551"/>
          </a:xfrm>
          <a:prstGeom prst="rect">
            <a:avLst/>
          </a:prstGeom>
          <a:noFill/>
        </p:spPr>
        <p:txBody>
          <a:bodyPr wrap="square" rtlCol="0">
            <a:spAutoFit/>
          </a:bodyPr>
          <a:lstStyle/>
          <a:p>
            <a:r>
              <a:rPr lang="en-GB" sz="1400" dirty="0"/>
              <a:t>For further details on the full range of services available please contact us using the following details:</a:t>
            </a:r>
          </a:p>
          <a:p>
            <a:endParaRPr lang="en-GB" sz="1400" dirty="0"/>
          </a:p>
          <a:p>
            <a:r>
              <a:rPr lang="en-GB" sz="1400" dirty="0"/>
              <a:t>Tel: 01962 874820 or email: </a:t>
            </a:r>
            <a:r>
              <a:rPr lang="en-GB" sz="1400" b="1" dirty="0"/>
              <a:t>hias.enquiries@hants.gov.uk</a:t>
            </a:r>
          </a:p>
          <a:p>
            <a:endParaRPr lang="en-GB" sz="1400" dirty="0"/>
          </a:p>
        </p:txBody>
      </p:sp>
    </p:spTree>
    <p:extLst>
      <p:ext uri="{BB962C8B-B14F-4D97-AF65-F5344CB8AC3E}">
        <p14:creationId xmlns:p14="http://schemas.microsoft.com/office/powerpoint/2010/main" val="23075558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HTLC professional learning moodle">
    <p:spTree>
      <p:nvGrpSpPr>
        <p:cNvPr id="1" name=""/>
        <p:cNvGrpSpPr/>
        <p:nvPr/>
      </p:nvGrpSpPr>
      <p:grpSpPr>
        <a:xfrm>
          <a:off x="0" y="0"/>
          <a:ext cx="0" cy="0"/>
          <a:chOff x="0" y="0"/>
          <a:chExt cx="0" cy="0"/>
        </a:xfrm>
      </p:grpSpPr>
      <p:pic>
        <p:nvPicPr>
          <p:cNvPr id="5" name="Picture 4"/>
          <p:cNvPicPr>
            <a:picLocks noChangeAspect="1"/>
          </p:cNvPicPr>
          <p:nvPr userDrawn="1"/>
        </p:nvPicPr>
        <p:blipFill rotWithShape="1">
          <a:blip r:embed="rId2">
            <a:extLst>
              <a:ext uri="{28A0092B-C50C-407E-A947-70E740481C1C}">
                <a14:useLocalDpi xmlns:a14="http://schemas.microsoft.com/office/drawing/2010/main" val="0"/>
              </a:ext>
            </a:extLst>
          </a:blip>
          <a:srcRect l="6596" t="15253" r="9935" b="18772"/>
          <a:stretch/>
        </p:blipFill>
        <p:spPr>
          <a:xfrm>
            <a:off x="6948264" y="296652"/>
            <a:ext cx="1980000" cy="742500"/>
          </a:xfrm>
          <a:prstGeom prst="rect">
            <a:avLst/>
          </a:prstGeom>
        </p:spPr>
      </p:pic>
      <p:sp>
        <p:nvSpPr>
          <p:cNvPr id="6" name="TextBox 5"/>
          <p:cNvSpPr txBox="1"/>
          <p:nvPr userDrawn="1"/>
        </p:nvSpPr>
        <p:spPr>
          <a:xfrm>
            <a:off x="395536" y="1592796"/>
            <a:ext cx="8460940" cy="2308324"/>
          </a:xfrm>
          <a:prstGeom prst="rect">
            <a:avLst/>
          </a:prstGeom>
          <a:noFill/>
        </p:spPr>
        <p:txBody>
          <a:bodyPr wrap="square" rtlCol="0">
            <a:spAutoFit/>
          </a:bodyPr>
          <a:lstStyle/>
          <a:p>
            <a:pPr marL="285750" indent="-285750">
              <a:buFont typeface="Arial" panose="020B0604020202020204" pitchFamily="34" charset="0"/>
              <a:buChar char="•"/>
            </a:pPr>
            <a:r>
              <a:rPr lang="en-GB" sz="1800" dirty="0"/>
              <a:t>Searchable course catalogue linked to the Learning Zone.</a:t>
            </a:r>
          </a:p>
          <a:p>
            <a:pPr marL="285750" indent="-285750">
              <a:buFont typeface="Arial" panose="020B0604020202020204" pitchFamily="34" charset="0"/>
              <a:buChar char="•"/>
            </a:pPr>
            <a:r>
              <a:rPr lang="en-GB" sz="1800" dirty="0"/>
              <a:t>Course updates.</a:t>
            </a:r>
          </a:p>
          <a:p>
            <a:pPr marL="285750" indent="-285750">
              <a:buFont typeface="Arial" panose="020B0604020202020204" pitchFamily="34" charset="0"/>
              <a:buChar char="•"/>
            </a:pPr>
            <a:r>
              <a:rPr lang="en-GB" sz="1800" dirty="0"/>
              <a:t>In-house training opportunities.</a:t>
            </a:r>
          </a:p>
          <a:p>
            <a:pPr marL="285750" indent="-285750">
              <a:buFont typeface="Arial" panose="020B0604020202020204" pitchFamily="34" charset="0"/>
              <a:buChar char="•"/>
            </a:pPr>
            <a:r>
              <a:rPr lang="en-GB" sz="1800" dirty="0"/>
              <a:t>Online calendar of events.</a:t>
            </a:r>
          </a:p>
          <a:p>
            <a:pPr marL="285750" indent="-285750">
              <a:buFont typeface="Arial" panose="020B0604020202020204" pitchFamily="34" charset="0"/>
              <a:buChar char="•"/>
            </a:pPr>
            <a:r>
              <a:rPr lang="en-GB" sz="1800" dirty="0"/>
              <a:t>Publications and online resources.</a:t>
            </a:r>
          </a:p>
          <a:p>
            <a:pPr marL="285750" indent="-285750">
              <a:buFont typeface="Arial" panose="020B0604020202020204" pitchFamily="34" charset="0"/>
              <a:buChar char="•"/>
            </a:pPr>
            <a:r>
              <a:rPr lang="en-GB" sz="1800" dirty="0"/>
              <a:t>Bespoke consultancy services.</a:t>
            </a:r>
          </a:p>
          <a:p>
            <a:endParaRPr lang="en-GB" sz="1800" dirty="0"/>
          </a:p>
          <a:p>
            <a:r>
              <a:rPr lang="en-GB" sz="1800" dirty="0"/>
              <a:t>Link: </a:t>
            </a:r>
            <a:r>
              <a:rPr lang="en-GB" sz="1800" dirty="0">
                <a:hlinkClick r:id="rId3"/>
              </a:rPr>
              <a:t>https://hias-totara.mylearningapp.com/ </a:t>
            </a:r>
            <a:endParaRPr lang="en-GB" sz="1800" dirty="0"/>
          </a:p>
        </p:txBody>
      </p:sp>
      <p:sp>
        <p:nvSpPr>
          <p:cNvPr id="8" name="TextBox 7"/>
          <p:cNvSpPr txBox="1"/>
          <p:nvPr userDrawn="1"/>
        </p:nvSpPr>
        <p:spPr>
          <a:xfrm>
            <a:off x="395536" y="548679"/>
            <a:ext cx="7542728" cy="867600"/>
          </a:xfrm>
          <a:prstGeom prst="rect">
            <a:avLst/>
          </a:prstGeom>
          <a:noFill/>
        </p:spPr>
        <p:txBody>
          <a:bodyPr wrap="square" rtlCol="0" anchor="ctr">
            <a:spAutoFit/>
          </a:bodyPr>
          <a:lstStyle/>
          <a:p>
            <a:r>
              <a:rPr lang="en-GB" sz="3200" dirty="0"/>
              <a:t>HTLC professional learning </a:t>
            </a:r>
            <a:r>
              <a:rPr lang="en-GB" sz="3200" dirty="0" err="1"/>
              <a:t>moodle</a:t>
            </a:r>
            <a:endParaRPr lang="en-GB" sz="3200" dirty="0"/>
          </a:p>
        </p:txBody>
      </p:sp>
    </p:spTree>
    <p:extLst>
      <p:ext uri="{BB962C8B-B14F-4D97-AF65-F5344CB8AC3E}">
        <p14:creationId xmlns:p14="http://schemas.microsoft.com/office/powerpoint/2010/main" val="30092731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HTLC professional learning moodle">
    <p:spTree>
      <p:nvGrpSpPr>
        <p:cNvPr id="1" name=""/>
        <p:cNvGrpSpPr/>
        <p:nvPr/>
      </p:nvGrpSpPr>
      <p:grpSpPr>
        <a:xfrm>
          <a:off x="0" y="0"/>
          <a:ext cx="0" cy="0"/>
          <a:chOff x="0" y="0"/>
          <a:chExt cx="0" cy="0"/>
        </a:xfrm>
      </p:grpSpPr>
      <p:sp>
        <p:nvSpPr>
          <p:cNvPr id="6" name="TextBox 5"/>
          <p:cNvSpPr txBox="1"/>
          <p:nvPr userDrawn="1"/>
        </p:nvSpPr>
        <p:spPr>
          <a:xfrm>
            <a:off x="395536" y="1592796"/>
            <a:ext cx="8460940" cy="3662541"/>
          </a:xfrm>
          <a:prstGeom prst="rect">
            <a:avLst/>
          </a:prstGeom>
          <a:noFill/>
        </p:spPr>
        <p:txBody>
          <a:bodyPr wrap="square" rtlCol="0">
            <a:spAutoFit/>
          </a:bodyPr>
          <a:lstStyle/>
          <a:p>
            <a:r>
              <a:rPr lang="en-GB" sz="1400" b="1" kern="1200" dirty="0">
                <a:solidFill>
                  <a:schemeClr val="tx1"/>
                </a:solidFill>
                <a:effectLst/>
                <a:latin typeface="+mn-lt"/>
                <a:ea typeface="+mn-ea"/>
                <a:cs typeface="+mn-cs"/>
              </a:rPr>
              <a:t>Terms of license</a:t>
            </a:r>
          </a:p>
          <a:p>
            <a:r>
              <a:rPr lang="en-GB" sz="1200" b="0" kern="1200" dirty="0">
                <a:solidFill>
                  <a:schemeClr val="tx1"/>
                </a:solidFill>
                <a:effectLst/>
                <a:latin typeface="+mn-lt"/>
                <a:ea typeface="+mn-ea"/>
                <a:cs typeface="+mn-cs"/>
              </a:rPr>
              <a:t>Moodle+ subscribers are licensed to access and use this resource and have agreed to pay the annual subscription fee. This authority starts when the fee is paid and ends when the subscription period expired unless it is renewed. This file is for personal or classroom use only. By using it, you agree that you will not copy or reproduce this file except for your own personal, non-commercial use. HIAS have the right to modify the terms of this agreement at any time; the modification will be effective immediately and shall replace all prior agreements. </a:t>
            </a:r>
          </a:p>
          <a:p>
            <a:endParaRPr lang="en-GB" sz="1600" b="1" kern="1200" dirty="0">
              <a:solidFill>
                <a:schemeClr val="tx1"/>
              </a:solidFill>
              <a:effectLst/>
              <a:latin typeface="+mn-lt"/>
              <a:ea typeface="+mn-ea"/>
              <a:cs typeface="+mn-cs"/>
            </a:endParaRPr>
          </a:p>
          <a:p>
            <a:r>
              <a:rPr lang="en-GB" sz="1400" b="1" kern="1200" dirty="0">
                <a:solidFill>
                  <a:schemeClr val="tx1"/>
                </a:solidFill>
                <a:effectLst/>
                <a:latin typeface="+mn-lt"/>
                <a:ea typeface="+mn-ea"/>
                <a:cs typeface="+mn-cs"/>
              </a:rPr>
              <a:t>You are welcome to:</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download this resource</a:t>
            </a:r>
            <a:endParaRPr lang="en-GB" sz="1200" dirty="0">
              <a:effectLst/>
            </a:endParaRP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save this resource on your computer</a:t>
            </a:r>
            <a:endParaRPr lang="en-GB" sz="1200" dirty="0">
              <a:effectLst/>
            </a:endParaRP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print as many copies as you</a:t>
            </a:r>
            <a:r>
              <a:rPr lang="en-GB" sz="1200" kern="1200" baseline="0" dirty="0">
                <a:solidFill>
                  <a:schemeClr val="tx1"/>
                </a:solidFill>
                <a:effectLst/>
                <a:latin typeface="+mn-lt"/>
                <a:ea typeface="+mn-ea"/>
                <a:cs typeface="+mn-cs"/>
              </a:rPr>
              <a:t> woul</a:t>
            </a:r>
            <a:r>
              <a:rPr lang="en-GB" sz="1200" kern="1200" dirty="0">
                <a:solidFill>
                  <a:schemeClr val="tx1"/>
                </a:solidFill>
                <a:effectLst/>
                <a:latin typeface="+mn-lt"/>
                <a:ea typeface="+mn-ea"/>
                <a:cs typeface="+mn-cs"/>
              </a:rPr>
              <a:t>d like to use in your school</a:t>
            </a:r>
            <a:endParaRPr lang="en-GB" sz="1200" dirty="0">
              <a:effectLst/>
            </a:endParaRP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amend this electronic resource so long as you acknowledge its source and do not share as your own work.</a:t>
            </a:r>
            <a:endParaRPr lang="en-GB" sz="1200" dirty="0">
              <a:effectLst/>
            </a:endParaRPr>
          </a:p>
          <a:p>
            <a:endParaRPr lang="en-GB" sz="1200" b="1" kern="1200" dirty="0">
              <a:solidFill>
                <a:schemeClr val="tx1"/>
              </a:solidFill>
              <a:effectLst/>
              <a:latin typeface="+mn-lt"/>
              <a:ea typeface="+mn-ea"/>
              <a:cs typeface="+mn-cs"/>
            </a:endParaRPr>
          </a:p>
          <a:p>
            <a:r>
              <a:rPr lang="en-GB" sz="1400" b="1" kern="1200" dirty="0">
                <a:solidFill>
                  <a:schemeClr val="tx1"/>
                </a:solidFill>
                <a:effectLst/>
                <a:latin typeface="+mn-lt"/>
                <a:ea typeface="+mn-ea"/>
                <a:cs typeface="+mn-cs"/>
              </a:rPr>
              <a:t>You may not:</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claim this resource as your own</a:t>
            </a:r>
            <a:endParaRPr lang="en-GB" sz="1200" dirty="0">
              <a:effectLst/>
            </a:endParaRP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sell or in any way profit from this resource</a:t>
            </a:r>
            <a:endParaRPr lang="en-GB" sz="1200" dirty="0">
              <a:effectLst/>
            </a:endParaRP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store or distribute this resource on any other website or another location where others are able to electronically retrieve it</a:t>
            </a:r>
            <a:endParaRPr lang="en-GB" sz="1200" dirty="0">
              <a:effectLst/>
            </a:endParaRP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email this resource to anyone outside your school or transmit it in any other fashion. </a:t>
            </a:r>
            <a:endParaRPr lang="en-GB" sz="1200" dirty="0">
              <a:effectLst/>
            </a:endParaRPr>
          </a:p>
        </p:txBody>
      </p:sp>
      <p:sp>
        <p:nvSpPr>
          <p:cNvPr id="8" name="TextBox 7"/>
          <p:cNvSpPr txBox="1"/>
          <p:nvPr userDrawn="1"/>
        </p:nvSpPr>
        <p:spPr>
          <a:xfrm>
            <a:off x="395536" y="690091"/>
            <a:ext cx="7542728" cy="584775"/>
          </a:xfrm>
          <a:prstGeom prst="rect">
            <a:avLst/>
          </a:prstGeom>
          <a:noFill/>
        </p:spPr>
        <p:txBody>
          <a:bodyPr wrap="square" rtlCol="0" anchor="ctr">
            <a:spAutoFit/>
          </a:bodyPr>
          <a:lstStyle/>
          <a:p>
            <a:r>
              <a:rPr lang="en-GB" sz="3200" dirty="0"/>
              <a:t>Terms</a:t>
            </a:r>
            <a:r>
              <a:rPr lang="en-GB" sz="3200" baseline="0" dirty="0"/>
              <a:t> and conditions</a:t>
            </a:r>
            <a:endParaRPr lang="en-GB" sz="3200" dirty="0"/>
          </a:p>
        </p:txBody>
      </p:sp>
    </p:spTree>
    <p:extLst>
      <p:ext uri="{BB962C8B-B14F-4D97-AF65-F5344CB8AC3E}">
        <p14:creationId xmlns:p14="http://schemas.microsoft.com/office/powerpoint/2010/main" val="28605913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Blank page with title">
    <p:spTree>
      <p:nvGrpSpPr>
        <p:cNvPr id="1" name=""/>
        <p:cNvGrpSpPr/>
        <p:nvPr/>
      </p:nvGrpSpPr>
      <p:grpSpPr>
        <a:xfrm>
          <a:off x="0" y="0"/>
          <a:ext cx="0" cy="0"/>
          <a:chOff x="0" y="0"/>
          <a:chExt cx="0" cy="0"/>
        </a:xfrm>
      </p:grpSpPr>
      <p:sp>
        <p:nvSpPr>
          <p:cNvPr id="2" name="Title 1"/>
          <p:cNvSpPr>
            <a:spLocks noGrp="1"/>
          </p:cNvSpPr>
          <p:nvPr>
            <p:ph type="title"/>
          </p:nvPr>
        </p:nvSpPr>
        <p:spPr>
          <a:xfrm>
            <a:off x="385192" y="548680"/>
            <a:ext cx="6347048" cy="868958"/>
          </a:xfrm>
        </p:spPr>
        <p:txBody>
          <a:bodyPr/>
          <a:lstStyle>
            <a:lvl1pPr>
              <a:defRPr>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Tree>
    <p:extLst>
      <p:ext uri="{BB962C8B-B14F-4D97-AF65-F5344CB8AC3E}">
        <p14:creationId xmlns:p14="http://schemas.microsoft.com/office/powerpoint/2010/main" val="33652760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age with brandin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879211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tif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85192" y="548680"/>
            <a:ext cx="6131024" cy="868958"/>
          </a:xfrm>
          <a:prstGeom prst="rect">
            <a:avLst/>
          </a:prstGeom>
        </p:spPr>
        <p:txBody>
          <a:bodyPr vert="horz" lIns="91440" tIns="45720" rIns="91440" bIns="45720" rtlCol="0" anchor="ctr">
            <a:noAutofit/>
          </a:bodyPr>
          <a:lstStyle/>
          <a:p>
            <a:r>
              <a:rPr lang="en-US" dirty="0"/>
              <a:t>Click to edit Master title style</a:t>
            </a:r>
            <a:endParaRPr lang="en-GB" dirty="0"/>
          </a:p>
        </p:txBody>
      </p:sp>
      <p:sp>
        <p:nvSpPr>
          <p:cNvPr id="3" name="Text Placeholder 2"/>
          <p:cNvSpPr>
            <a:spLocks noGrp="1"/>
          </p:cNvSpPr>
          <p:nvPr>
            <p:ph type="body" idx="1"/>
          </p:nvPr>
        </p:nvSpPr>
        <p:spPr>
          <a:xfrm>
            <a:off x="395536" y="1520788"/>
            <a:ext cx="8496944" cy="4356136"/>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pic>
        <p:nvPicPr>
          <p:cNvPr id="10" name="Picture 2"/>
          <p:cNvPicPr>
            <a:picLocks noChangeAspect="1" noChangeArrowheads="1"/>
          </p:cNvPicPr>
          <p:nvPr/>
        </p:nvPicPr>
        <p:blipFill>
          <a:blip r:embed="rId15" cstate="print">
            <a:extLst>
              <a:ext uri="{28A0092B-C50C-407E-A947-70E740481C1C}">
                <a14:useLocalDpi xmlns:a14="http://schemas.microsoft.com/office/drawing/2010/main" val="0"/>
              </a:ext>
            </a:extLst>
          </a:blip>
          <a:stretch>
            <a:fillRect/>
          </a:stretch>
        </p:blipFill>
        <p:spPr bwMode="auto">
          <a:xfrm>
            <a:off x="6912480" y="260648"/>
            <a:ext cx="1980000" cy="7695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p:cNvPicPr>
            <a:picLocks/>
          </p:cNvPicPr>
          <p:nvPr userDrawn="1"/>
        </p:nvPicPr>
        <p:blipFill>
          <a:blip r:embed="rId16" cstate="print">
            <a:extLst>
              <a:ext uri="{28A0092B-C50C-407E-A947-70E740481C1C}">
                <a14:useLocalDpi xmlns:a14="http://schemas.microsoft.com/office/drawing/2010/main" val="0"/>
              </a:ext>
            </a:extLst>
          </a:blip>
          <a:stretch>
            <a:fillRect/>
          </a:stretch>
        </p:blipFill>
        <p:spPr>
          <a:xfrm>
            <a:off x="396000" y="6062400"/>
            <a:ext cx="1911600" cy="507600"/>
          </a:xfrm>
          <a:prstGeom prst="rect">
            <a:avLst/>
          </a:prstGeom>
        </p:spPr>
      </p:pic>
      <p:sp>
        <p:nvSpPr>
          <p:cNvPr id="9" name="TextBox 8"/>
          <p:cNvSpPr txBox="1"/>
          <p:nvPr userDrawn="1"/>
        </p:nvSpPr>
        <p:spPr>
          <a:xfrm>
            <a:off x="-17462" y="0"/>
            <a:ext cx="2843808" cy="369332"/>
          </a:xfrm>
          <a:prstGeom prst="rect">
            <a:avLst/>
          </a:prstGeom>
          <a:solidFill>
            <a:srgbClr val="1F3244"/>
          </a:solidFill>
        </p:spPr>
        <p:txBody>
          <a:bodyPr wrap="square" rtlCol="0">
            <a:spAutoFit/>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bg1"/>
                </a:solidFill>
              </a:rPr>
              <a:t>HIAS Moodle</a:t>
            </a:r>
            <a:r>
              <a:rPr lang="en-GB" baseline="0" dirty="0">
                <a:solidFill>
                  <a:schemeClr val="bg1"/>
                </a:solidFill>
              </a:rPr>
              <a:t>+</a:t>
            </a:r>
            <a:r>
              <a:rPr lang="en-GB" dirty="0">
                <a:solidFill>
                  <a:schemeClr val="bg1"/>
                </a:solidFill>
              </a:rPr>
              <a:t> resource</a:t>
            </a:r>
          </a:p>
        </p:txBody>
      </p:sp>
    </p:spTree>
    <p:extLst>
      <p:ext uri="{BB962C8B-B14F-4D97-AF65-F5344CB8AC3E}">
        <p14:creationId xmlns:p14="http://schemas.microsoft.com/office/powerpoint/2010/main" val="2486979072"/>
      </p:ext>
    </p:extLst>
  </p:cSld>
  <p:clrMap bg1="lt1" tx1="dk1" bg2="lt2" tx2="dk2" accent1="accent1" accent2="accent2" accent3="accent3" accent4="accent4" accent5="accent5" accent6="accent6" hlink="hlink" folHlink="folHlink"/>
  <p:sldLayoutIdLst>
    <p:sldLayoutId id="2147483649" r:id="rId1"/>
    <p:sldLayoutId id="2147483661" r:id="rId2"/>
    <p:sldLayoutId id="2147483651" r:id="rId3"/>
    <p:sldLayoutId id="2147483650" r:id="rId4"/>
    <p:sldLayoutId id="2147483663" r:id="rId5"/>
    <p:sldLayoutId id="2147483652" r:id="rId6"/>
    <p:sldLayoutId id="2147483653" r:id="rId7"/>
    <p:sldLayoutId id="2147483656" r:id="rId8"/>
    <p:sldLayoutId id="2147483660" r:id="rId9"/>
    <p:sldLayoutId id="2147483664" r:id="rId10"/>
    <p:sldLayoutId id="2147483665" r:id="rId11"/>
    <p:sldLayoutId id="2147483654" r:id="rId12"/>
    <p:sldLayoutId id="2147483655" r:id="rId13"/>
  </p:sldLayoutIdLst>
  <p:txStyles>
    <p:titleStyle>
      <a:lvl1pPr algn="l" defTabSz="914400" rtl="0" eaLnBrk="1" latinLnBrk="0" hangingPunct="1">
        <a:spcBef>
          <a:spcPct val="0"/>
        </a:spcBef>
        <a:buNone/>
        <a:defRPr sz="3200" kern="1200">
          <a:solidFill>
            <a:schemeClr val="tx1"/>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8" Type="http://schemas.openxmlformats.org/officeDocument/2006/relationships/diagramData" Target="../diagrams/data3.xml"/><Relationship Id="rId13" Type="http://schemas.openxmlformats.org/officeDocument/2006/relationships/image" Target="../media/image6.png"/><Relationship Id="rId18" Type="http://schemas.microsoft.com/office/2007/relationships/diagramDrawing" Target="../diagrams/drawing4.xml"/><Relationship Id="rId3" Type="http://schemas.openxmlformats.org/officeDocument/2006/relationships/diagramData" Target="../diagrams/data2.xml"/><Relationship Id="rId7" Type="http://schemas.microsoft.com/office/2007/relationships/diagramDrawing" Target="../diagrams/drawing2.xml"/><Relationship Id="rId12" Type="http://schemas.microsoft.com/office/2007/relationships/diagramDrawing" Target="../diagrams/drawing3.xml"/><Relationship Id="rId17" Type="http://schemas.openxmlformats.org/officeDocument/2006/relationships/diagramColors" Target="../diagrams/colors4.xml"/><Relationship Id="rId2" Type="http://schemas.openxmlformats.org/officeDocument/2006/relationships/notesSlide" Target="../notesSlides/notesSlide3.xml"/><Relationship Id="rId16" Type="http://schemas.openxmlformats.org/officeDocument/2006/relationships/diagramQuickStyle" Target="../diagrams/quickStyle4.xml"/><Relationship Id="rId1" Type="http://schemas.openxmlformats.org/officeDocument/2006/relationships/slideLayout" Target="../slideLayouts/slideLayout13.xml"/><Relationship Id="rId6" Type="http://schemas.openxmlformats.org/officeDocument/2006/relationships/diagramColors" Target="../diagrams/colors2.xml"/><Relationship Id="rId11" Type="http://schemas.openxmlformats.org/officeDocument/2006/relationships/diagramColors" Target="../diagrams/colors3.xml"/><Relationship Id="rId5" Type="http://schemas.openxmlformats.org/officeDocument/2006/relationships/diagramQuickStyle" Target="../diagrams/quickStyle2.xml"/><Relationship Id="rId15" Type="http://schemas.openxmlformats.org/officeDocument/2006/relationships/diagramLayout" Target="../diagrams/layout4.xml"/><Relationship Id="rId10" Type="http://schemas.openxmlformats.org/officeDocument/2006/relationships/diagramQuickStyle" Target="../diagrams/quickStyle3.xml"/><Relationship Id="rId4" Type="http://schemas.openxmlformats.org/officeDocument/2006/relationships/diagramLayout" Target="../diagrams/layout2.xml"/><Relationship Id="rId9" Type="http://schemas.openxmlformats.org/officeDocument/2006/relationships/diagramLayout" Target="../diagrams/layout3.xml"/><Relationship Id="rId14" Type="http://schemas.openxmlformats.org/officeDocument/2006/relationships/diagramData" Target="../diagrams/data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13.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13.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1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1.xml.rels><?xml version="1.0" encoding="UTF-8" standalone="yes"?>
<Relationships xmlns="http://schemas.openxmlformats.org/package/2006/relationships"><Relationship Id="rId3" Type="http://schemas.openxmlformats.org/officeDocument/2006/relationships/hyperlink" Target="mailto:victoria.flynn@hants.gov.uk" TargetMode="External"/><Relationship Id="rId2" Type="http://schemas.openxmlformats.org/officeDocument/2006/relationships/hyperlink" Target="mailto:emma.tarrant@hants.gov.uk" TargetMode="Externa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Planning Effective Learning Journeys</a:t>
            </a:r>
          </a:p>
        </p:txBody>
      </p:sp>
      <p:sp>
        <p:nvSpPr>
          <p:cNvPr id="3" name="Subtitle 2"/>
          <p:cNvSpPr>
            <a:spLocks noGrp="1"/>
          </p:cNvSpPr>
          <p:nvPr>
            <p:ph type="subTitle" idx="1"/>
          </p:nvPr>
        </p:nvSpPr>
        <p:spPr/>
        <p:txBody>
          <a:bodyPr/>
          <a:lstStyle/>
          <a:p>
            <a:r>
              <a:rPr lang="en-GB" dirty="0"/>
              <a:t>The HIAS English team 3 stage approach</a:t>
            </a:r>
          </a:p>
        </p:txBody>
      </p:sp>
      <p:sp>
        <p:nvSpPr>
          <p:cNvPr id="4" name="Text Placeholder 3"/>
          <p:cNvSpPr>
            <a:spLocks noGrp="1"/>
          </p:cNvSpPr>
          <p:nvPr>
            <p:ph type="body" sz="quarter" idx="10"/>
          </p:nvPr>
        </p:nvSpPr>
        <p:spPr/>
        <p:txBody>
          <a:bodyPr/>
          <a:lstStyle/>
          <a:p>
            <a:r>
              <a:rPr lang="en-GB" dirty="0"/>
              <a:t>Emma </a:t>
            </a:r>
            <a:r>
              <a:rPr lang="en-GB" dirty="0" err="1"/>
              <a:t>Scribbans</a:t>
            </a:r>
            <a:endParaRPr lang="en-GB" dirty="0"/>
          </a:p>
          <a:p>
            <a:r>
              <a:rPr lang="en-GB" dirty="0"/>
              <a:t>March 2018</a:t>
            </a:r>
          </a:p>
          <a:p>
            <a:r>
              <a:rPr lang="en-GB" dirty="0"/>
              <a:t>Final</a:t>
            </a:r>
          </a:p>
        </p:txBody>
      </p:sp>
    </p:spTree>
    <p:extLst>
      <p:ext uri="{BB962C8B-B14F-4D97-AF65-F5344CB8AC3E}">
        <p14:creationId xmlns:p14="http://schemas.microsoft.com/office/powerpoint/2010/main" val="24416344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Autofit/>
          </a:bodyPr>
          <a:lstStyle/>
          <a:p>
            <a:r>
              <a:rPr lang="en-GB" sz="2400" dirty="0"/>
              <a:t>This document provides the pedagogy behind the example learning journey units based on rich texts within this section of Moodle+.  The learning journeys build the skills and knowledge needed for a sustained write with growing independence.  </a:t>
            </a:r>
          </a:p>
          <a:p>
            <a:pPr algn="ctr"/>
            <a:r>
              <a:rPr lang="en-GB" sz="2400" b="1" dirty="0">
                <a:solidFill>
                  <a:schemeClr val="tx2"/>
                </a:solidFill>
              </a:rPr>
              <a:t>We aim to create ‘</a:t>
            </a:r>
            <a:r>
              <a:rPr lang="en-GB" sz="2400" b="1" u="sng" dirty="0">
                <a:solidFill>
                  <a:schemeClr val="tx2"/>
                </a:solidFill>
              </a:rPr>
              <a:t>writers</a:t>
            </a:r>
            <a:r>
              <a:rPr lang="en-GB" sz="2400" b="1" dirty="0">
                <a:solidFill>
                  <a:schemeClr val="tx2"/>
                </a:solidFill>
              </a:rPr>
              <a:t>’ not just ‘</a:t>
            </a:r>
            <a:r>
              <a:rPr lang="en-GB" sz="2400" b="1" u="sng" dirty="0">
                <a:solidFill>
                  <a:schemeClr val="tx2"/>
                </a:solidFill>
              </a:rPr>
              <a:t>writing</a:t>
            </a:r>
            <a:r>
              <a:rPr lang="en-GB" sz="2400" b="1" dirty="0">
                <a:solidFill>
                  <a:schemeClr val="tx2"/>
                </a:solidFill>
              </a:rPr>
              <a:t>’</a:t>
            </a:r>
          </a:p>
          <a:p>
            <a:r>
              <a:rPr lang="en-GB" sz="2400" dirty="0"/>
              <a:t>This </a:t>
            </a:r>
            <a:r>
              <a:rPr lang="en-GB" sz="2400" dirty="0" err="1"/>
              <a:t>powerpoint</a:t>
            </a:r>
            <a:r>
              <a:rPr lang="en-GB" sz="2400" dirty="0"/>
              <a:t> shows the planning process - an animation builds to reflect how planning can be approached effectively.</a:t>
            </a:r>
          </a:p>
          <a:p>
            <a:r>
              <a:rPr lang="en-GB" sz="2400" dirty="0"/>
              <a:t>This is a tried and tested method in Hampshire schools that is known to be successful for all learners.</a:t>
            </a:r>
          </a:p>
        </p:txBody>
      </p:sp>
    </p:spTree>
    <p:extLst>
      <p:ext uri="{BB962C8B-B14F-4D97-AF65-F5344CB8AC3E}">
        <p14:creationId xmlns:p14="http://schemas.microsoft.com/office/powerpoint/2010/main" val="20199354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txBox="1">
            <a:spLocks/>
          </p:cNvSpPr>
          <p:nvPr/>
        </p:nvSpPr>
        <p:spPr>
          <a:xfrm>
            <a:off x="287524" y="1448780"/>
            <a:ext cx="8496944" cy="3960093"/>
          </a:xfrm>
          <a:prstGeom prst="rect">
            <a:avLst/>
          </a:prstGeom>
        </p:spPr>
        <p:txBody>
          <a:bodyPr>
            <a:normAutofit lnSpcReduction="10000"/>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457200" indent="-457200"/>
            <a:r>
              <a:rPr lang="en-GB" dirty="0"/>
              <a:t>Planning for English should be a </a:t>
            </a:r>
            <a:r>
              <a:rPr lang="en-GB" b="1" i="1" dirty="0"/>
              <a:t>thoughtful, enjoyable </a:t>
            </a:r>
            <a:r>
              <a:rPr lang="en-GB" dirty="0"/>
              <a:t>and </a:t>
            </a:r>
            <a:r>
              <a:rPr lang="en-GB" b="1" i="1" dirty="0"/>
              <a:t>creative</a:t>
            </a:r>
            <a:r>
              <a:rPr lang="en-GB" dirty="0"/>
              <a:t> process, that doesn’t take </a:t>
            </a:r>
            <a:r>
              <a:rPr lang="en-GB" b="1" i="1" dirty="0"/>
              <a:t>too long! </a:t>
            </a:r>
          </a:p>
          <a:p>
            <a:pPr marL="457200" indent="-457200"/>
            <a:r>
              <a:rPr lang="en-GB" dirty="0"/>
              <a:t>Planned teaching needs to be </a:t>
            </a:r>
            <a:r>
              <a:rPr lang="en-GB" b="1" i="1" dirty="0"/>
              <a:t>driven by pupils’ needs and interests </a:t>
            </a:r>
            <a:r>
              <a:rPr lang="en-GB" dirty="0"/>
              <a:t>in order to engage and have impact on outcomes. </a:t>
            </a:r>
          </a:p>
          <a:p>
            <a:pPr marL="457200" indent="-457200"/>
            <a:r>
              <a:rPr lang="en-GB" dirty="0"/>
              <a:t>Communication and </a:t>
            </a:r>
            <a:r>
              <a:rPr lang="en-GB" b="1" i="1" dirty="0"/>
              <a:t>collaboration with colleagues </a:t>
            </a:r>
            <a:r>
              <a:rPr lang="en-GB" dirty="0"/>
              <a:t>are an important contributing factor to the success of planned learning journeys.</a:t>
            </a:r>
          </a:p>
        </p:txBody>
      </p:sp>
    </p:spTree>
    <p:extLst>
      <p:ext uri="{BB962C8B-B14F-4D97-AF65-F5344CB8AC3E}">
        <p14:creationId xmlns:p14="http://schemas.microsoft.com/office/powerpoint/2010/main" val="7996902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196752"/>
            <a:ext cx="8424936" cy="4824536"/>
          </a:xfrm>
        </p:spPr>
        <p:txBody>
          <a:bodyPr>
            <a:normAutofit/>
          </a:bodyPr>
          <a:lstStyle/>
          <a:p>
            <a:r>
              <a:rPr lang="en-GB" dirty="0"/>
              <a:t>The presentation and </a:t>
            </a:r>
            <a:r>
              <a:rPr lang="en-GB" b="1" i="1" dirty="0"/>
              <a:t>layout</a:t>
            </a:r>
            <a:r>
              <a:rPr lang="en-GB" dirty="0"/>
              <a:t> of planning can be determined individually or by schools’ policies.</a:t>
            </a:r>
          </a:p>
          <a:p>
            <a:r>
              <a:rPr lang="en-GB" dirty="0"/>
              <a:t>The level of detail within planning is dependent on the requirements of each individual teacher. </a:t>
            </a:r>
          </a:p>
          <a:p>
            <a:r>
              <a:rPr lang="en-GB" dirty="0"/>
              <a:t>Above all, planning needs to be </a:t>
            </a:r>
            <a:r>
              <a:rPr lang="en-GB" b="1" i="1" dirty="0"/>
              <a:t>driven by teachers’ assessment </a:t>
            </a:r>
            <a:r>
              <a:rPr lang="en-GB" dirty="0"/>
              <a:t>in order to impact on effective teaching. Therefore all planning needs to be </a:t>
            </a:r>
            <a:r>
              <a:rPr lang="en-GB" b="1" i="1" dirty="0"/>
              <a:t>responsive, adaptive and flexible </a:t>
            </a:r>
            <a:r>
              <a:rPr lang="en-GB" dirty="0"/>
              <a:t>– a teacher’s ‘tool’ that supports the learning in the classroom.</a:t>
            </a:r>
          </a:p>
          <a:p>
            <a:endParaRPr lang="en-GB" dirty="0"/>
          </a:p>
        </p:txBody>
      </p:sp>
    </p:spTree>
    <p:extLst>
      <p:ext uri="{BB962C8B-B14F-4D97-AF65-F5344CB8AC3E}">
        <p14:creationId xmlns:p14="http://schemas.microsoft.com/office/powerpoint/2010/main" val="454717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103719397"/>
              </p:ext>
            </p:extLst>
          </p:nvPr>
        </p:nvGraphicFramePr>
        <p:xfrm>
          <a:off x="1532364" y="1132266"/>
          <a:ext cx="6096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Oval 4"/>
          <p:cNvSpPr/>
          <p:nvPr/>
        </p:nvSpPr>
        <p:spPr>
          <a:xfrm>
            <a:off x="3491880" y="238272"/>
            <a:ext cx="1512168" cy="1568227"/>
          </a:xfrm>
          <a:prstGeom prst="ellipse">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err="1"/>
              <a:t>GPaS</a:t>
            </a:r>
            <a:endParaRPr lang="en-GB" sz="2000" dirty="0"/>
          </a:p>
        </p:txBody>
      </p:sp>
      <p:sp>
        <p:nvSpPr>
          <p:cNvPr id="6" name="Right Arrow 5"/>
          <p:cNvSpPr/>
          <p:nvPr/>
        </p:nvSpPr>
        <p:spPr>
          <a:xfrm>
            <a:off x="142179" y="3104964"/>
            <a:ext cx="3027556" cy="14273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Texts act as the drivers</a:t>
            </a:r>
          </a:p>
        </p:txBody>
      </p:sp>
      <p:sp>
        <p:nvSpPr>
          <p:cNvPr id="2" name="TextBox 1"/>
          <p:cNvSpPr txBox="1"/>
          <p:nvPr/>
        </p:nvSpPr>
        <p:spPr>
          <a:xfrm>
            <a:off x="6120172" y="3501008"/>
            <a:ext cx="2844316" cy="1384995"/>
          </a:xfrm>
          <a:prstGeom prst="rect">
            <a:avLst/>
          </a:prstGeom>
          <a:solidFill>
            <a:srgbClr val="FFC000"/>
          </a:solidFill>
          <a:ln>
            <a:solidFill>
              <a:schemeClr val="accent1"/>
            </a:solidFill>
          </a:ln>
        </p:spPr>
        <p:txBody>
          <a:bodyPr wrap="square" rtlCol="0">
            <a:spAutoFit/>
          </a:bodyPr>
          <a:lstStyle/>
          <a:p>
            <a:pPr algn="ctr"/>
            <a:r>
              <a:rPr lang="en-GB" sz="2800" dirty="0"/>
              <a:t>The HIAS English </a:t>
            </a:r>
          </a:p>
          <a:p>
            <a:pPr algn="ctr"/>
            <a:r>
              <a:rPr lang="en-GB" sz="2800" dirty="0"/>
              <a:t>‘Melting Pot’</a:t>
            </a:r>
          </a:p>
        </p:txBody>
      </p:sp>
    </p:spTree>
    <p:extLst>
      <p:ext uri="{BB962C8B-B14F-4D97-AF65-F5344CB8AC3E}">
        <p14:creationId xmlns:p14="http://schemas.microsoft.com/office/powerpoint/2010/main" val="18575729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ight Arrow 5"/>
          <p:cNvSpPr/>
          <p:nvPr/>
        </p:nvSpPr>
        <p:spPr bwMode="auto">
          <a:xfrm>
            <a:off x="323528" y="4869161"/>
            <a:ext cx="8497887" cy="1332148"/>
          </a:xfrm>
          <a:prstGeom prst="rightArrow">
            <a:avLst/>
          </a:prstGeom>
          <a:solidFill>
            <a:srgbClr val="00B0F0">
              <a:alpha val="48000"/>
            </a:srgbClr>
          </a:solidFill>
          <a:ln w="9525" cap="flat" cmpd="sng" algn="ctr">
            <a:noFill/>
            <a:prstDash val="solid"/>
            <a:round/>
            <a:headEnd type="none" w="med" len="med"/>
            <a:tailEnd type="none" w="med" len="med"/>
          </a:ln>
          <a:effectLst/>
        </p:spPr>
        <p:txBody>
          <a:bodyPr lIns="360000" rIns="360000" anchor="ctr"/>
          <a:lstStyle/>
          <a:p>
            <a:pPr algn="ctr">
              <a:defRPr/>
            </a:pPr>
            <a:r>
              <a:rPr lang="en-GB" sz="2800" dirty="0">
                <a:solidFill>
                  <a:schemeClr val="tx1"/>
                </a:solidFill>
                <a:latin typeface="+mn-lt"/>
              </a:rPr>
              <a:t>Building writers’ behaviours and skills</a:t>
            </a:r>
          </a:p>
        </p:txBody>
      </p:sp>
      <p:sp>
        <p:nvSpPr>
          <p:cNvPr id="7" name="Title 1"/>
          <p:cNvSpPr txBox="1">
            <a:spLocks/>
          </p:cNvSpPr>
          <p:nvPr/>
        </p:nvSpPr>
        <p:spPr>
          <a:xfrm>
            <a:off x="197333" y="944724"/>
            <a:ext cx="5310771" cy="756084"/>
          </a:xfrm>
          <a:prstGeom prst="rect">
            <a:avLst/>
          </a:prstGeom>
          <a:solidFill>
            <a:srgbClr val="00B0F0">
              <a:alpha val="50000"/>
            </a:srgbClr>
          </a:solidFill>
        </p:spPr>
        <p:txBody>
          <a:bodyPr/>
          <a:lstStyle>
            <a:lvl1pPr algn="ctr" defTabSz="914400" rtl="0" eaLnBrk="1" latinLnBrk="0" hangingPunct="1">
              <a:spcBef>
                <a:spcPct val="0"/>
              </a:spcBef>
              <a:buNone/>
              <a:defRPr sz="3200" kern="1200">
                <a:solidFill>
                  <a:schemeClr val="tx1"/>
                </a:solidFill>
                <a:latin typeface="Arial" panose="020B0604020202020204" pitchFamily="34" charset="0"/>
                <a:ea typeface="+mj-ea"/>
                <a:cs typeface="Arial" panose="020B0604020202020204" pitchFamily="34" charset="0"/>
              </a:defRPr>
            </a:lvl1pPr>
          </a:lstStyle>
          <a:p>
            <a:pPr algn="l"/>
            <a:r>
              <a:rPr lang="en-GB" sz="2400" b="1" dirty="0"/>
              <a:t>The </a:t>
            </a:r>
            <a:r>
              <a:rPr lang="en-GB" sz="2400" b="1" dirty="0">
                <a:latin typeface="+mn-lt"/>
              </a:rPr>
              <a:t>HIAS 3 stage approach</a:t>
            </a:r>
          </a:p>
          <a:p>
            <a:pPr algn="l"/>
            <a:r>
              <a:rPr lang="en-GB" sz="1800" b="1" dirty="0">
                <a:solidFill>
                  <a:srgbClr val="0070C0"/>
                </a:solidFill>
              </a:rPr>
              <a:t>Utilising a text driven curriculum</a:t>
            </a:r>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4417" t="38371" r="19333" b="28234"/>
          <a:stretch/>
        </p:blipFill>
        <p:spPr bwMode="auto">
          <a:xfrm>
            <a:off x="611560" y="2037094"/>
            <a:ext cx="7446036" cy="30243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449836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Diagram 16"/>
          <p:cNvGraphicFramePr/>
          <p:nvPr>
            <p:extLst>
              <p:ext uri="{D42A27DB-BD31-4B8C-83A1-F6EECF244321}">
                <p14:modId xmlns:p14="http://schemas.microsoft.com/office/powerpoint/2010/main" val="232992315"/>
              </p:ext>
            </p:extLst>
          </p:nvPr>
        </p:nvGraphicFramePr>
        <p:xfrm>
          <a:off x="4068271" y="2559317"/>
          <a:ext cx="3141539" cy="23971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47" name="Diagram 46"/>
          <p:cNvGraphicFramePr/>
          <p:nvPr>
            <p:extLst>
              <p:ext uri="{D42A27DB-BD31-4B8C-83A1-F6EECF244321}">
                <p14:modId xmlns:p14="http://schemas.microsoft.com/office/powerpoint/2010/main" val="2335677021"/>
              </p:ext>
            </p:extLst>
          </p:nvPr>
        </p:nvGraphicFramePr>
        <p:xfrm>
          <a:off x="494017" y="2098177"/>
          <a:ext cx="3141539" cy="239715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pSp>
        <p:nvGrpSpPr>
          <p:cNvPr id="10" name="Group 9"/>
          <p:cNvGrpSpPr/>
          <p:nvPr/>
        </p:nvGrpSpPr>
        <p:grpSpPr>
          <a:xfrm>
            <a:off x="-127198" y="480628"/>
            <a:ext cx="9451726" cy="4929601"/>
            <a:chOff x="-284355" y="170077"/>
            <a:chExt cx="9451726" cy="4929601"/>
          </a:xfrm>
        </p:grpSpPr>
        <p:sp>
          <p:nvSpPr>
            <p:cNvPr id="2" name="Rectangle 1"/>
            <p:cNvSpPr/>
            <p:nvPr/>
          </p:nvSpPr>
          <p:spPr>
            <a:xfrm>
              <a:off x="6089925" y="1760546"/>
              <a:ext cx="1080120" cy="625515"/>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Written outcome</a:t>
              </a:r>
            </a:p>
          </p:txBody>
        </p:sp>
        <p:cxnSp>
          <p:nvCxnSpPr>
            <p:cNvPr id="3" name="Straight Connector 2"/>
            <p:cNvCxnSpPr/>
            <p:nvPr/>
          </p:nvCxnSpPr>
          <p:spPr>
            <a:xfrm>
              <a:off x="132103" y="3302948"/>
              <a:ext cx="8883353" cy="34183"/>
            </a:xfrm>
            <a:prstGeom prst="line">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284355" y="3470617"/>
              <a:ext cx="2520279" cy="369332"/>
            </a:xfrm>
            <a:prstGeom prst="rect">
              <a:avLst/>
            </a:prstGeom>
            <a:noFill/>
          </p:spPr>
          <p:txBody>
            <a:bodyPr wrap="square" rtlCol="0">
              <a:spAutoFit/>
            </a:bodyPr>
            <a:lstStyle/>
            <a:p>
              <a:pPr algn="ctr"/>
              <a:r>
                <a:rPr lang="en-GB" b="1" i="1" dirty="0">
                  <a:solidFill>
                    <a:schemeClr val="accent5">
                      <a:lumMod val="60000"/>
                      <a:lumOff val="40000"/>
                    </a:schemeClr>
                  </a:solidFill>
                </a:rPr>
                <a:t>Stimulate and generate</a:t>
              </a:r>
            </a:p>
          </p:txBody>
        </p:sp>
        <p:sp>
          <p:nvSpPr>
            <p:cNvPr id="20" name="TextBox 19"/>
            <p:cNvSpPr txBox="1"/>
            <p:nvPr/>
          </p:nvSpPr>
          <p:spPr>
            <a:xfrm>
              <a:off x="2251165" y="3451283"/>
              <a:ext cx="3099782" cy="369332"/>
            </a:xfrm>
            <a:prstGeom prst="rect">
              <a:avLst/>
            </a:prstGeom>
            <a:noFill/>
          </p:spPr>
          <p:txBody>
            <a:bodyPr wrap="square" rtlCol="0">
              <a:spAutoFit/>
            </a:bodyPr>
            <a:lstStyle/>
            <a:p>
              <a:pPr algn="ctr"/>
              <a:r>
                <a:rPr lang="en-GB" b="1" i="1" dirty="0">
                  <a:solidFill>
                    <a:srgbClr val="7030A0"/>
                  </a:solidFill>
                </a:rPr>
                <a:t>Capture, sift and sort</a:t>
              </a:r>
            </a:p>
          </p:txBody>
        </p:sp>
        <p:sp>
          <p:nvSpPr>
            <p:cNvPr id="21" name="TextBox 20"/>
            <p:cNvSpPr txBox="1"/>
            <p:nvPr/>
          </p:nvSpPr>
          <p:spPr>
            <a:xfrm>
              <a:off x="5782995" y="3451283"/>
              <a:ext cx="3384376" cy="369332"/>
            </a:xfrm>
            <a:prstGeom prst="rect">
              <a:avLst/>
            </a:prstGeom>
            <a:noFill/>
          </p:spPr>
          <p:txBody>
            <a:bodyPr wrap="square" rtlCol="0">
              <a:spAutoFit/>
            </a:bodyPr>
            <a:lstStyle/>
            <a:p>
              <a:pPr algn="ctr"/>
              <a:r>
                <a:rPr lang="en-GB" b="1" i="1" dirty="0">
                  <a:solidFill>
                    <a:srgbClr val="FFC000"/>
                  </a:solidFill>
                </a:rPr>
                <a:t>Create, refine, evaluate</a:t>
              </a:r>
            </a:p>
          </p:txBody>
        </p:sp>
        <p:sp>
          <p:nvSpPr>
            <p:cNvPr id="4" name="Rectangle 3"/>
            <p:cNvSpPr/>
            <p:nvPr/>
          </p:nvSpPr>
          <p:spPr>
            <a:xfrm rot="1909378">
              <a:off x="775434" y="4523614"/>
              <a:ext cx="433748" cy="5760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Pentagon 8"/>
            <p:cNvSpPr/>
            <p:nvPr/>
          </p:nvSpPr>
          <p:spPr>
            <a:xfrm>
              <a:off x="-67601" y="170077"/>
              <a:ext cx="1830791" cy="618455"/>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Rich text stimulus</a:t>
              </a:r>
            </a:p>
          </p:txBody>
        </p:sp>
      </p:grpSp>
      <p:grpSp>
        <p:nvGrpSpPr>
          <p:cNvPr id="14" name="Group 13"/>
          <p:cNvGrpSpPr/>
          <p:nvPr/>
        </p:nvGrpSpPr>
        <p:grpSpPr>
          <a:xfrm>
            <a:off x="5247411" y="867240"/>
            <a:ext cx="3747919" cy="3748558"/>
            <a:chOff x="5232851" y="427793"/>
            <a:chExt cx="3747919" cy="3748558"/>
          </a:xfrm>
        </p:grpSpPr>
        <p:grpSp>
          <p:nvGrpSpPr>
            <p:cNvPr id="13" name="Group 12"/>
            <p:cNvGrpSpPr/>
            <p:nvPr/>
          </p:nvGrpSpPr>
          <p:grpSpPr>
            <a:xfrm>
              <a:off x="5232851" y="427793"/>
              <a:ext cx="3747919" cy="2708642"/>
              <a:chOff x="5232851" y="427793"/>
              <a:chExt cx="3747919" cy="2708642"/>
            </a:xfrm>
          </p:grpSpPr>
          <p:pic>
            <p:nvPicPr>
              <p:cNvPr id="1026" name="Picture 2"/>
              <p:cNvPicPr>
                <a:picLocks noChangeAspect="1" noChangeArrowheads="1"/>
              </p:cNvPicPr>
              <p:nvPr/>
            </p:nvPicPr>
            <p:blipFill rotWithShape="1">
              <a:blip r:embed="rId13" cstate="print">
                <a:extLst>
                  <a:ext uri="{28A0092B-C50C-407E-A947-70E740481C1C}">
                    <a14:useLocalDpi xmlns:a14="http://schemas.microsoft.com/office/drawing/2010/main" val="0"/>
                  </a:ext>
                </a:extLst>
              </a:blip>
              <a:srcRect l="37062" t="33553" r="40647" b="15897"/>
              <a:stretch/>
            </p:blipFill>
            <p:spPr bwMode="auto">
              <a:xfrm>
                <a:off x="7986800" y="1868536"/>
                <a:ext cx="993970" cy="12678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ight Arrow 7"/>
              <p:cNvSpPr/>
              <p:nvPr/>
            </p:nvSpPr>
            <p:spPr>
              <a:xfrm>
                <a:off x="5232851" y="427793"/>
                <a:ext cx="3740194" cy="1117633"/>
              </a:xfrm>
              <a:prstGeom prst="rightArrow">
                <a:avLst>
                  <a:gd name="adj1" fmla="val 50000"/>
                  <a:gd name="adj2" fmla="val 49021"/>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Continue to teach skills and behaviours of a writer</a:t>
                </a:r>
              </a:p>
            </p:txBody>
          </p:sp>
          <p:sp>
            <p:nvSpPr>
              <p:cNvPr id="26" name="TextBox 25"/>
              <p:cNvSpPr txBox="1"/>
              <p:nvPr/>
            </p:nvSpPr>
            <p:spPr>
              <a:xfrm>
                <a:off x="6094228" y="2470253"/>
                <a:ext cx="1523552" cy="584775"/>
              </a:xfrm>
              <a:prstGeom prst="rect">
                <a:avLst/>
              </a:prstGeom>
              <a:solidFill>
                <a:srgbClr val="FFC000"/>
              </a:solidFill>
              <a:ln w="28575">
                <a:solidFill>
                  <a:schemeClr val="accent1">
                    <a:shade val="50000"/>
                  </a:schemeClr>
                </a:solidFill>
              </a:ln>
            </p:spPr>
            <p:txBody>
              <a:bodyPr wrap="square" rtlCol="0" anchor="ctr" anchorCtr="0">
                <a:spAutoFit/>
              </a:bodyPr>
              <a:lstStyle/>
              <a:p>
                <a:pPr algn="ctr"/>
                <a:r>
                  <a:rPr lang="en-GB" sz="1600" dirty="0">
                    <a:solidFill>
                      <a:schemeClr val="bg1"/>
                    </a:solidFill>
                  </a:rPr>
                  <a:t>Proof reading and editing</a:t>
                </a:r>
              </a:p>
            </p:txBody>
          </p:sp>
        </p:grpSp>
        <p:sp>
          <p:nvSpPr>
            <p:cNvPr id="25" name="TextBox 24"/>
            <p:cNvSpPr txBox="1"/>
            <p:nvPr/>
          </p:nvSpPr>
          <p:spPr>
            <a:xfrm>
              <a:off x="6367688" y="3807019"/>
              <a:ext cx="1043140" cy="369332"/>
            </a:xfrm>
            <a:prstGeom prst="rect">
              <a:avLst/>
            </a:prstGeom>
            <a:solidFill>
              <a:srgbClr val="FFC000"/>
            </a:solidFill>
            <a:ln w="25400">
              <a:solidFill>
                <a:schemeClr val="tx2"/>
              </a:solidFill>
            </a:ln>
          </p:spPr>
          <p:txBody>
            <a:bodyPr wrap="square" rtlCol="0">
              <a:spAutoFit/>
            </a:bodyPr>
            <a:lstStyle/>
            <a:p>
              <a:pPr algn="ctr"/>
              <a:r>
                <a:rPr lang="en-GB" dirty="0">
                  <a:solidFill>
                    <a:schemeClr val="bg1"/>
                  </a:solidFill>
                </a:rPr>
                <a:t>Publish</a:t>
              </a:r>
            </a:p>
          </p:txBody>
        </p:sp>
      </p:grpSp>
      <p:grpSp>
        <p:nvGrpSpPr>
          <p:cNvPr id="11" name="Group 10"/>
          <p:cNvGrpSpPr/>
          <p:nvPr/>
        </p:nvGrpSpPr>
        <p:grpSpPr>
          <a:xfrm>
            <a:off x="120381" y="1363816"/>
            <a:ext cx="2016127" cy="1736702"/>
            <a:chOff x="120381" y="1363816"/>
            <a:chExt cx="2016127" cy="1736702"/>
          </a:xfrm>
        </p:grpSpPr>
        <p:sp>
          <p:nvSpPr>
            <p:cNvPr id="28" name="Rounded Rectangle 27"/>
            <p:cNvSpPr/>
            <p:nvPr/>
          </p:nvSpPr>
          <p:spPr>
            <a:xfrm>
              <a:off x="141407" y="2045017"/>
              <a:ext cx="1080120" cy="438825"/>
            </a:xfrm>
            <a:prstGeom prst="round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0000"/>
                  </a:solidFill>
                </a:rPr>
                <a:t>Word level</a:t>
              </a:r>
            </a:p>
          </p:txBody>
        </p:sp>
        <p:sp>
          <p:nvSpPr>
            <p:cNvPr id="30" name="Rounded Rectangle 29"/>
            <p:cNvSpPr/>
            <p:nvPr/>
          </p:nvSpPr>
          <p:spPr>
            <a:xfrm>
              <a:off x="129376" y="2581184"/>
              <a:ext cx="2007132" cy="519334"/>
            </a:xfrm>
            <a:prstGeom prst="round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0000"/>
                  </a:solidFill>
                </a:rPr>
                <a:t>Shared reading </a:t>
              </a:r>
            </a:p>
            <a:p>
              <a:pPr algn="ctr"/>
              <a:r>
                <a:rPr lang="en-GB" sz="1400" dirty="0">
                  <a:solidFill>
                    <a:srgbClr val="000000"/>
                  </a:solidFill>
                </a:rPr>
                <a:t> ‘</a:t>
              </a:r>
              <a:r>
                <a:rPr lang="en-GB" sz="1400" i="1" dirty="0">
                  <a:solidFill>
                    <a:srgbClr val="000000"/>
                  </a:solidFill>
                </a:rPr>
                <a:t>reading as a reader’</a:t>
              </a:r>
            </a:p>
          </p:txBody>
        </p:sp>
        <p:sp>
          <p:nvSpPr>
            <p:cNvPr id="27" name="Rounded Rectangle 26"/>
            <p:cNvSpPr/>
            <p:nvPr/>
          </p:nvSpPr>
          <p:spPr>
            <a:xfrm>
              <a:off x="120381" y="1363816"/>
              <a:ext cx="1115616" cy="556108"/>
            </a:xfrm>
            <a:prstGeom prst="round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0000"/>
                  </a:solidFill>
                </a:rPr>
                <a:t>Spoken language</a:t>
              </a:r>
            </a:p>
          </p:txBody>
        </p:sp>
      </p:grpSp>
      <p:grpSp>
        <p:nvGrpSpPr>
          <p:cNvPr id="42" name="Group 41"/>
          <p:cNvGrpSpPr/>
          <p:nvPr/>
        </p:nvGrpSpPr>
        <p:grpSpPr>
          <a:xfrm>
            <a:off x="2304072" y="641672"/>
            <a:ext cx="2943339" cy="4370168"/>
            <a:chOff x="2286156" y="635397"/>
            <a:chExt cx="2943339" cy="4370168"/>
          </a:xfrm>
        </p:grpSpPr>
        <p:grpSp>
          <p:nvGrpSpPr>
            <p:cNvPr id="12" name="Group 11"/>
            <p:cNvGrpSpPr/>
            <p:nvPr/>
          </p:nvGrpSpPr>
          <p:grpSpPr>
            <a:xfrm>
              <a:off x="2286156" y="635397"/>
              <a:ext cx="2943339" cy="2524610"/>
              <a:chOff x="2202703" y="580941"/>
              <a:chExt cx="2943339" cy="2524610"/>
            </a:xfrm>
          </p:grpSpPr>
          <p:sp>
            <p:nvSpPr>
              <p:cNvPr id="7" name="Rounded Rectangle 6"/>
              <p:cNvSpPr/>
              <p:nvPr/>
            </p:nvSpPr>
            <p:spPr>
              <a:xfrm>
                <a:off x="2202703" y="580941"/>
                <a:ext cx="2763844" cy="463686"/>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Skills needed for final the outcome</a:t>
                </a:r>
              </a:p>
            </p:txBody>
          </p:sp>
          <p:sp>
            <p:nvSpPr>
              <p:cNvPr id="29" name="Rounded Rectangle 28"/>
              <p:cNvSpPr/>
              <p:nvPr/>
            </p:nvSpPr>
            <p:spPr>
              <a:xfrm>
                <a:off x="2411759" y="2595543"/>
                <a:ext cx="1138141" cy="484996"/>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0000"/>
                    </a:solidFill>
                  </a:rPr>
                  <a:t>Genre and form</a:t>
                </a:r>
              </a:p>
            </p:txBody>
          </p:sp>
          <p:sp>
            <p:nvSpPr>
              <p:cNvPr id="31" name="Rounded Rectangle 30"/>
              <p:cNvSpPr/>
              <p:nvPr/>
            </p:nvSpPr>
            <p:spPr>
              <a:xfrm>
                <a:off x="3026974" y="2012215"/>
                <a:ext cx="1115303" cy="484922"/>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0000"/>
                    </a:solidFill>
                  </a:rPr>
                  <a:t>Planning</a:t>
                </a:r>
              </a:p>
            </p:txBody>
          </p:sp>
          <p:sp>
            <p:nvSpPr>
              <p:cNvPr id="32" name="Rounded Rectangle 31"/>
              <p:cNvSpPr/>
              <p:nvPr/>
            </p:nvSpPr>
            <p:spPr>
              <a:xfrm>
                <a:off x="2744820" y="1339685"/>
                <a:ext cx="1844301" cy="552242"/>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0000"/>
                    </a:solidFill>
                  </a:rPr>
                  <a:t>Shared reading  ‘</a:t>
                </a:r>
                <a:r>
                  <a:rPr lang="en-GB" sz="1400" i="1" dirty="0">
                    <a:solidFill>
                      <a:srgbClr val="000000"/>
                    </a:solidFill>
                  </a:rPr>
                  <a:t>reading as a writer’</a:t>
                </a:r>
              </a:p>
            </p:txBody>
          </p:sp>
          <p:sp>
            <p:nvSpPr>
              <p:cNvPr id="33" name="Rounded Rectangle 32"/>
              <p:cNvSpPr/>
              <p:nvPr/>
            </p:nvSpPr>
            <p:spPr>
              <a:xfrm>
                <a:off x="3678949" y="2570530"/>
                <a:ext cx="1467093" cy="535021"/>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rPr>
                  <a:t>Embedded </a:t>
                </a:r>
                <a:r>
                  <a:rPr lang="en-GB" sz="1400" dirty="0" err="1">
                    <a:solidFill>
                      <a:schemeClr val="tx1"/>
                    </a:solidFill>
                  </a:rPr>
                  <a:t>GPaS</a:t>
                </a:r>
                <a:endParaRPr lang="en-GB" sz="1400" dirty="0">
                  <a:solidFill>
                    <a:schemeClr val="tx1"/>
                  </a:solidFill>
                </a:endParaRPr>
              </a:p>
            </p:txBody>
          </p:sp>
        </p:grpSp>
        <p:sp>
          <p:nvSpPr>
            <p:cNvPr id="35" name="Rounded Rectangle 34"/>
            <p:cNvSpPr/>
            <p:nvPr/>
          </p:nvSpPr>
          <p:spPr>
            <a:xfrm>
              <a:off x="2782181" y="4520643"/>
              <a:ext cx="1430803" cy="484922"/>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0000"/>
                  </a:solidFill>
                </a:rPr>
                <a:t>Apprentice writes</a:t>
              </a:r>
            </a:p>
          </p:txBody>
        </p:sp>
      </p:grpSp>
      <p:grpSp>
        <p:nvGrpSpPr>
          <p:cNvPr id="18" name="Group 17"/>
          <p:cNvGrpSpPr/>
          <p:nvPr/>
        </p:nvGrpSpPr>
        <p:grpSpPr>
          <a:xfrm rot="5400000">
            <a:off x="6092314" y="1887926"/>
            <a:ext cx="1368259" cy="1056931"/>
            <a:chOff x="5543517" y="2119535"/>
            <a:chExt cx="1933214" cy="734337"/>
          </a:xfrm>
        </p:grpSpPr>
        <p:sp>
          <p:nvSpPr>
            <p:cNvPr id="19" name="Freeform 18"/>
            <p:cNvSpPr/>
            <p:nvPr/>
          </p:nvSpPr>
          <p:spPr>
            <a:xfrm>
              <a:off x="5543517" y="2119535"/>
              <a:ext cx="734337" cy="734337"/>
            </a:xfrm>
            <a:custGeom>
              <a:avLst/>
              <a:gdLst>
                <a:gd name="connsiteX0" fmla="*/ 0 w 734337"/>
                <a:gd name="connsiteY0" fmla="*/ 0 h 734337"/>
                <a:gd name="connsiteX1" fmla="*/ 734337 w 734337"/>
                <a:gd name="connsiteY1" fmla="*/ 0 h 734337"/>
                <a:gd name="connsiteX2" fmla="*/ 734337 w 734337"/>
                <a:gd name="connsiteY2" fmla="*/ 734337 h 734337"/>
                <a:gd name="connsiteX3" fmla="*/ 0 w 734337"/>
                <a:gd name="connsiteY3" fmla="*/ 734337 h 734337"/>
                <a:gd name="connsiteX4" fmla="*/ 0 w 734337"/>
                <a:gd name="connsiteY4" fmla="*/ 0 h 734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4337" h="734337">
                  <a:moveTo>
                    <a:pt x="0" y="0"/>
                  </a:moveTo>
                  <a:lnTo>
                    <a:pt x="734337" y="0"/>
                  </a:lnTo>
                  <a:lnTo>
                    <a:pt x="734337" y="734337"/>
                  </a:lnTo>
                  <a:lnTo>
                    <a:pt x="0" y="7343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55880" tIns="55880" rIns="55880" bIns="55880" numCol="1" spcCol="1270" anchor="ctr" anchorCtr="0">
              <a:noAutofit/>
            </a:bodyPr>
            <a:lstStyle/>
            <a:p>
              <a:pPr lvl="0" algn="ctr" defTabSz="1955800">
                <a:lnSpc>
                  <a:spcPct val="90000"/>
                </a:lnSpc>
                <a:spcBef>
                  <a:spcPct val="0"/>
                </a:spcBef>
                <a:spcAft>
                  <a:spcPct val="35000"/>
                </a:spcAft>
              </a:pPr>
              <a:r>
                <a:rPr lang="en-GB" sz="4400" kern="1200" dirty="0"/>
                <a:t> </a:t>
              </a:r>
            </a:p>
          </p:txBody>
        </p:sp>
        <p:sp>
          <p:nvSpPr>
            <p:cNvPr id="23" name="Freeform 22"/>
            <p:cNvSpPr/>
            <p:nvPr/>
          </p:nvSpPr>
          <p:spPr>
            <a:xfrm>
              <a:off x="6742394" y="2119535"/>
              <a:ext cx="734337" cy="734337"/>
            </a:xfrm>
            <a:custGeom>
              <a:avLst/>
              <a:gdLst>
                <a:gd name="connsiteX0" fmla="*/ 0 w 734337"/>
                <a:gd name="connsiteY0" fmla="*/ 0 h 734337"/>
                <a:gd name="connsiteX1" fmla="*/ 734337 w 734337"/>
                <a:gd name="connsiteY1" fmla="*/ 0 h 734337"/>
                <a:gd name="connsiteX2" fmla="*/ 734337 w 734337"/>
                <a:gd name="connsiteY2" fmla="*/ 734337 h 734337"/>
                <a:gd name="connsiteX3" fmla="*/ 0 w 734337"/>
                <a:gd name="connsiteY3" fmla="*/ 734337 h 734337"/>
                <a:gd name="connsiteX4" fmla="*/ 0 w 734337"/>
                <a:gd name="connsiteY4" fmla="*/ 0 h 734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4337" h="734337">
                  <a:moveTo>
                    <a:pt x="0" y="0"/>
                  </a:moveTo>
                  <a:lnTo>
                    <a:pt x="734337" y="0"/>
                  </a:lnTo>
                  <a:lnTo>
                    <a:pt x="734337" y="734337"/>
                  </a:lnTo>
                  <a:lnTo>
                    <a:pt x="0" y="7343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55880" tIns="55880" rIns="55880" bIns="55880" numCol="1" spcCol="1270" anchor="ctr" anchorCtr="0">
              <a:noAutofit/>
            </a:bodyPr>
            <a:lstStyle/>
            <a:p>
              <a:pPr lvl="0" algn="ctr" defTabSz="1955800">
                <a:lnSpc>
                  <a:spcPct val="90000"/>
                </a:lnSpc>
                <a:spcBef>
                  <a:spcPct val="0"/>
                </a:spcBef>
                <a:spcAft>
                  <a:spcPct val="35000"/>
                </a:spcAft>
              </a:pPr>
              <a:r>
                <a:rPr lang="en-GB" sz="4400" kern="1200" dirty="0"/>
                <a:t> </a:t>
              </a:r>
            </a:p>
          </p:txBody>
        </p:sp>
      </p:grpSp>
      <p:graphicFrame>
        <p:nvGraphicFramePr>
          <p:cNvPr id="44" name="Diagram 43"/>
          <p:cNvGraphicFramePr/>
          <p:nvPr>
            <p:extLst>
              <p:ext uri="{D42A27DB-BD31-4B8C-83A1-F6EECF244321}">
                <p14:modId xmlns:p14="http://schemas.microsoft.com/office/powerpoint/2010/main" val="3477313669"/>
              </p:ext>
            </p:extLst>
          </p:nvPr>
        </p:nvGraphicFramePr>
        <p:xfrm>
          <a:off x="7096982" y="1670262"/>
          <a:ext cx="1219434" cy="1222235"/>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spTree>
    <p:extLst>
      <p:ext uri="{BB962C8B-B14F-4D97-AF65-F5344CB8AC3E}">
        <p14:creationId xmlns:p14="http://schemas.microsoft.com/office/powerpoint/2010/main" val="4063901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1" nodeType="clickEffect">
                                  <p:stCondLst>
                                    <p:cond delay="0"/>
                                  </p:stCondLst>
                                  <p:childTnLst>
                                    <p:set>
                                      <p:cBhvr>
                                        <p:cTn id="18" dur="1" fill="hold">
                                          <p:stCondLst>
                                            <p:cond delay="0"/>
                                          </p:stCondLst>
                                        </p:cTn>
                                        <p:tgtEl>
                                          <p:spTgt spid="4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8" presetClass="emph" presetSubtype="0" fill="hold" grpId="0" nodeType="clickEffect">
                                  <p:stCondLst>
                                    <p:cond delay="0"/>
                                  </p:stCondLst>
                                  <p:childTnLst>
                                    <p:animRot by="21600000">
                                      <p:cBhvr>
                                        <p:cTn id="22" dur="2000" fill="hold"/>
                                        <p:tgtEl>
                                          <p:spTgt spid="47"/>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1" nodeType="click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8" presetClass="emph" presetSubtype="0" fill="hold" grpId="0" nodeType="clickEffect">
                                  <p:stCondLst>
                                    <p:cond delay="0"/>
                                  </p:stCondLst>
                                  <p:childTnLst>
                                    <p:animRot by="21600000">
                                      <p:cBhvr>
                                        <p:cTn id="30" dur="2000" fill="hold"/>
                                        <p:tgtEl>
                                          <p:spTgt spid="17"/>
                                        </p:tgtEl>
                                        <p:attrNameLst>
                                          <p:attrName>r</p:attrName>
                                        </p:attrNameLst>
                                      </p:cBhvr>
                                    </p:animRo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1" nodeType="clickEffect">
                                  <p:stCondLst>
                                    <p:cond delay="0"/>
                                  </p:stCondLst>
                                  <p:childTnLst>
                                    <p:set>
                                      <p:cBhvr>
                                        <p:cTn id="34" dur="1" fill="hold">
                                          <p:stCondLst>
                                            <p:cond delay="0"/>
                                          </p:stCondLst>
                                        </p:cTn>
                                        <p:tgtEl>
                                          <p:spTgt spid="4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8" presetClass="emph" presetSubtype="0" fill="hold" grpId="0" nodeType="clickEffect">
                                  <p:stCondLst>
                                    <p:cond delay="0"/>
                                  </p:stCondLst>
                                  <p:childTnLst>
                                    <p:animRot by="21600000">
                                      <p:cBhvr>
                                        <p:cTn id="38" dur="2000" fill="hold"/>
                                        <p:tgtEl>
                                          <p:spTgt spid="4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7" grpId="0">
        <p:bldAsOne/>
      </p:bldGraphic>
      <p:bldGraphic spid="17" grpId="1">
        <p:bldAsOne/>
      </p:bldGraphic>
      <p:bldGraphic spid="47" grpId="0">
        <p:bldAsOne/>
      </p:bldGraphic>
      <p:bldGraphic spid="47" grpId="1">
        <p:bldAsOne/>
      </p:bldGraphic>
      <p:bldGraphic spid="44" grpId="0">
        <p:bldAsOne/>
      </p:bldGraphic>
      <p:bldGraphic spid="44" grpId="1">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747549536"/>
              </p:ext>
            </p:extLst>
          </p:nvPr>
        </p:nvGraphicFramePr>
        <p:xfrm>
          <a:off x="395536" y="800708"/>
          <a:ext cx="7632848" cy="58686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513054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543873032"/>
              </p:ext>
            </p:extLst>
          </p:nvPr>
        </p:nvGraphicFramePr>
        <p:xfrm>
          <a:off x="431540" y="692696"/>
          <a:ext cx="8172400" cy="57606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328311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905171051"/>
              </p:ext>
            </p:extLst>
          </p:nvPr>
        </p:nvGraphicFramePr>
        <p:xfrm>
          <a:off x="575556" y="548680"/>
          <a:ext cx="8316924"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890997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en-GB" dirty="0">
                <a:solidFill>
                  <a:srgbClr val="002060"/>
                </a:solidFill>
              </a:rPr>
              <a:t>HIAS English Team</a:t>
            </a:r>
          </a:p>
        </p:txBody>
      </p:sp>
      <p:sp>
        <p:nvSpPr>
          <p:cNvPr id="4" name="Subtitle 3"/>
          <p:cNvSpPr>
            <a:spLocks noGrp="1"/>
          </p:cNvSpPr>
          <p:nvPr>
            <p:ph type="subTitle" idx="1"/>
          </p:nvPr>
        </p:nvSpPr>
        <p:spPr/>
        <p:txBody>
          <a:bodyPr>
            <a:normAutofit/>
          </a:bodyPr>
          <a:lstStyle/>
          <a:p>
            <a:r>
              <a:rPr lang="en-GB" dirty="0"/>
              <a:t>The HIAS English team offer a wide range of high-quality services to support schools in improving outcomes for learners, including courses, bespoke consultancy and in-house training.  </a:t>
            </a:r>
          </a:p>
          <a:p>
            <a:endParaRPr lang="en-GB" dirty="0"/>
          </a:p>
          <a:p>
            <a:r>
              <a:rPr lang="en-GB" dirty="0"/>
              <a:t>For further details referring to English, please contact either of the team leads:</a:t>
            </a:r>
          </a:p>
          <a:p>
            <a:r>
              <a:rPr lang="en-GB" dirty="0"/>
              <a:t>Emma Tarrant : </a:t>
            </a:r>
            <a:r>
              <a:rPr lang="en-GB" dirty="0">
                <a:hlinkClick r:id="rId2"/>
              </a:rPr>
              <a:t>emma.tarrant@hants.gov.uk</a:t>
            </a:r>
            <a:endParaRPr lang="en-GB" dirty="0"/>
          </a:p>
          <a:p>
            <a:r>
              <a:rPr lang="en-GB" dirty="0"/>
              <a:t>Victoria Flynn: </a:t>
            </a:r>
            <a:r>
              <a:rPr lang="en-GB" dirty="0">
                <a:hlinkClick r:id="rId3"/>
              </a:rPr>
              <a:t>victoria.flynn@hants.gov.uk</a:t>
            </a:r>
            <a:endParaRPr lang="en-GB" dirty="0"/>
          </a:p>
          <a:p>
            <a:endParaRPr lang="en-GB" dirty="0"/>
          </a:p>
        </p:txBody>
      </p:sp>
    </p:spTree>
    <p:extLst>
      <p:ext uri="{BB962C8B-B14F-4D97-AF65-F5344CB8AC3E}">
        <p14:creationId xmlns:p14="http://schemas.microsoft.com/office/powerpoint/2010/main" val="19794057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4131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364435647"/>
      </p:ext>
    </p:extLst>
  </p:cSld>
  <p:clrMapOvr>
    <a:masterClrMapping/>
  </p:clrMapOvr>
</p:sld>
</file>

<file path=ppt/theme/theme1.xml><?xml version="1.0" encoding="utf-8"?>
<a:theme xmlns:a="http://schemas.openxmlformats.org/drawingml/2006/main" name="HIAS Moodle+ PowerPoint 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HIAS PowerPoint template</Template>
  <TotalTime>592</TotalTime>
  <Words>654</Words>
  <Application>Microsoft Office PowerPoint</Application>
  <PresentationFormat>On-screen Show (4:3)</PresentationFormat>
  <Paragraphs>92</Paragraphs>
  <Slides>13</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Symbol</vt:lpstr>
      <vt:lpstr>HIAS Moodle+ PowerPoint template</vt:lpstr>
      <vt:lpstr>Planning Effective Learning Journeys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HIAS English Team</vt:lpstr>
      <vt:lpstr>PowerPoint Presentation</vt:lpstr>
      <vt:lpstr>PowerPoint Presentation</vt:lpstr>
    </vt:vector>
  </TitlesOfParts>
  <Company>Hampshire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cseiiarm</dc:creator>
  <cp:lastModifiedBy>Louise Rhodes</cp:lastModifiedBy>
  <cp:revision>43</cp:revision>
  <cp:lastPrinted>2018-01-18T12:17:24Z</cp:lastPrinted>
  <dcterms:created xsi:type="dcterms:W3CDTF">2013-12-20T14:21:04Z</dcterms:created>
  <dcterms:modified xsi:type="dcterms:W3CDTF">2020-03-01T17:09:15Z</dcterms:modified>
</cp:coreProperties>
</file>